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1" r:id="rId9"/>
    <p:sldId id="260"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307" r:id="rId42"/>
    <p:sldId id="308" r:id="rId43"/>
    <p:sldId id="309" r:id="rId44"/>
    <p:sldId id="310" r:id="rId45"/>
    <p:sldId id="311" r:id="rId46"/>
    <p:sldId id="312" r:id="rId47"/>
    <p:sldId id="313" r:id="rId48"/>
    <p:sldId id="314" r:id="rId49"/>
    <p:sldId id="315" r:id="rId50"/>
    <p:sldId id="316" r:id="rId51"/>
    <p:sldId id="317" r:id="rId52"/>
    <p:sldId id="293" r:id="rId53"/>
    <p:sldId id="294" r:id="rId54"/>
    <p:sldId id="295" r:id="rId55"/>
    <p:sldId id="296" r:id="rId56"/>
    <p:sldId id="297" r:id="rId57"/>
    <p:sldId id="298" r:id="rId58"/>
    <p:sldId id="299" r:id="rId59"/>
    <p:sldId id="300" r:id="rId60"/>
    <p:sldId id="318" r:id="rId61"/>
    <p:sldId id="319" r:id="rId62"/>
    <p:sldId id="321" r:id="rId63"/>
    <p:sldId id="320" r:id="rId64"/>
    <p:sldId id="322" r:id="rId65"/>
    <p:sldId id="324" r:id="rId66"/>
    <p:sldId id="325" r:id="rId67"/>
    <p:sldId id="326" r:id="rId68"/>
    <p:sldId id="327" r:id="rId69"/>
    <p:sldId id="328" r:id="rId70"/>
    <p:sldId id="301" r:id="rId71"/>
    <p:sldId id="302" r:id="rId72"/>
    <p:sldId id="329" r:id="rId73"/>
    <p:sldId id="330" r:id="rId74"/>
    <p:sldId id="331" r:id="rId75"/>
    <p:sldId id="332" r:id="rId76"/>
    <p:sldId id="339" r:id="rId77"/>
    <p:sldId id="334" r:id="rId78"/>
    <p:sldId id="340" r:id="rId79"/>
    <p:sldId id="343" r:id="rId80"/>
    <p:sldId id="342" r:id="rId81"/>
    <p:sldId id="303" r:id="rId82"/>
    <p:sldId id="304" r:id="rId83"/>
    <p:sldId id="305" r:id="rId84"/>
    <p:sldId id="30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6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sorterViewPr>
    <p:cViewPr>
      <p:scale>
        <a:sx n="100" d="100"/>
        <a:sy n="100" d="100"/>
      </p:scale>
      <p:origin x="0" y="-317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ardan bharvad" userId="7e35ef04-836c-4ec9-9bd1-80a2ae5d2010" providerId="ADAL" clId="{E4F5E63A-98EF-4222-8400-DFF0A2C9F1EF}"/>
    <pc:docChg chg="undo custSel addSld delSld modSld sldOrd">
      <pc:chgData name="janardan bharvad" userId="7e35ef04-836c-4ec9-9bd1-80a2ae5d2010" providerId="ADAL" clId="{E4F5E63A-98EF-4222-8400-DFF0A2C9F1EF}" dt="2021-02-21T09:43:48.772" v="6277"/>
      <pc:docMkLst>
        <pc:docMk/>
      </pc:docMkLst>
      <pc:sldChg chg="modSp">
        <pc:chgData name="janardan bharvad" userId="7e35ef04-836c-4ec9-9bd1-80a2ae5d2010" providerId="ADAL" clId="{E4F5E63A-98EF-4222-8400-DFF0A2C9F1EF}" dt="2021-02-07T17:02:37.667" v="1315" actId="14100"/>
        <pc:sldMkLst>
          <pc:docMk/>
          <pc:sldMk cId="2285169913" sldId="259"/>
        </pc:sldMkLst>
        <pc:picChg chg="mod">
          <ac:chgData name="janardan bharvad" userId="7e35ef04-836c-4ec9-9bd1-80a2ae5d2010" providerId="ADAL" clId="{E4F5E63A-98EF-4222-8400-DFF0A2C9F1EF}" dt="2021-02-07T17:02:37.667" v="1315" actId="14100"/>
          <ac:picMkLst>
            <pc:docMk/>
            <pc:sldMk cId="2285169913" sldId="259"/>
            <ac:picMk id="5" creationId="{27804F8F-93E4-4DA8-9AD8-99D814C2DC52}"/>
          </ac:picMkLst>
        </pc:picChg>
      </pc:sldChg>
      <pc:sldChg chg="addSp delSp modSp add modAnim">
        <pc:chgData name="janardan bharvad" userId="7e35ef04-836c-4ec9-9bd1-80a2ae5d2010" providerId="ADAL" clId="{E4F5E63A-98EF-4222-8400-DFF0A2C9F1EF}" dt="2021-01-31T13:31:20.733" v="15"/>
        <pc:sldMkLst>
          <pc:docMk/>
          <pc:sldMk cId="4147711567" sldId="278"/>
        </pc:sldMkLst>
        <pc:picChg chg="del">
          <ac:chgData name="janardan bharvad" userId="7e35ef04-836c-4ec9-9bd1-80a2ae5d2010" providerId="ADAL" clId="{E4F5E63A-98EF-4222-8400-DFF0A2C9F1EF}" dt="2021-01-31T13:29:53.151" v="5" actId="478"/>
          <ac:picMkLst>
            <pc:docMk/>
            <pc:sldMk cId="4147711567" sldId="278"/>
            <ac:picMk id="3" creationId="{2EC255C8-E0BC-4EEA-88D3-A21D37DAEF91}"/>
          </ac:picMkLst>
        </pc:picChg>
        <pc:picChg chg="add mod">
          <ac:chgData name="janardan bharvad" userId="7e35ef04-836c-4ec9-9bd1-80a2ae5d2010" providerId="ADAL" clId="{E4F5E63A-98EF-4222-8400-DFF0A2C9F1EF}" dt="2021-01-31T13:30:54.733" v="12" actId="1076"/>
          <ac:picMkLst>
            <pc:docMk/>
            <pc:sldMk cId="4147711567" sldId="278"/>
            <ac:picMk id="4" creationId="{7D4C05AD-4F80-46B2-BCA7-4B51821ABDAD}"/>
          </ac:picMkLst>
        </pc:picChg>
        <pc:picChg chg="mod">
          <ac:chgData name="janardan bharvad" userId="7e35ef04-836c-4ec9-9bd1-80a2ae5d2010" providerId="ADAL" clId="{E4F5E63A-98EF-4222-8400-DFF0A2C9F1EF}" dt="2021-01-31T13:29:44.042" v="4" actId="14100"/>
          <ac:picMkLst>
            <pc:docMk/>
            <pc:sldMk cId="4147711567" sldId="278"/>
            <ac:picMk id="5" creationId="{27804F8F-93E4-4DA8-9AD8-99D814C2DC52}"/>
          </ac:picMkLst>
        </pc:picChg>
        <pc:picChg chg="add mod">
          <ac:chgData name="janardan bharvad" userId="7e35ef04-836c-4ec9-9bd1-80a2ae5d2010" providerId="ADAL" clId="{E4F5E63A-98EF-4222-8400-DFF0A2C9F1EF}" dt="2021-01-31T13:31:07.070" v="13" actId="1076"/>
          <ac:picMkLst>
            <pc:docMk/>
            <pc:sldMk cId="4147711567" sldId="278"/>
            <ac:picMk id="7" creationId="{8181B877-94A7-4752-B36E-1086F9B0FC57}"/>
          </ac:picMkLst>
        </pc:picChg>
      </pc:sldChg>
      <pc:sldChg chg="addSp delSp modSp add modAnim">
        <pc:chgData name="janardan bharvad" userId="7e35ef04-836c-4ec9-9bd1-80a2ae5d2010" providerId="ADAL" clId="{E4F5E63A-98EF-4222-8400-DFF0A2C9F1EF}" dt="2021-01-31T13:34:33.341" v="30"/>
        <pc:sldMkLst>
          <pc:docMk/>
          <pc:sldMk cId="2716473746" sldId="279"/>
        </pc:sldMkLst>
        <pc:picChg chg="del">
          <ac:chgData name="janardan bharvad" userId="7e35ef04-836c-4ec9-9bd1-80a2ae5d2010" providerId="ADAL" clId="{E4F5E63A-98EF-4222-8400-DFF0A2C9F1EF}" dt="2021-01-31T13:32:22.463" v="17" actId="478"/>
          <ac:picMkLst>
            <pc:docMk/>
            <pc:sldMk cId="2716473746" sldId="279"/>
            <ac:picMk id="3" creationId="{2EC255C8-E0BC-4EEA-88D3-A21D37DAEF91}"/>
          </ac:picMkLst>
        </pc:picChg>
        <pc:picChg chg="add mod">
          <ac:chgData name="janardan bharvad" userId="7e35ef04-836c-4ec9-9bd1-80a2ae5d2010" providerId="ADAL" clId="{E4F5E63A-98EF-4222-8400-DFF0A2C9F1EF}" dt="2021-01-31T13:33:15.872" v="22" actId="14100"/>
          <ac:picMkLst>
            <pc:docMk/>
            <pc:sldMk cId="2716473746" sldId="279"/>
            <ac:picMk id="4" creationId="{8EE159BD-6F77-4492-88B0-2600AA7352B1}"/>
          </ac:picMkLst>
        </pc:picChg>
        <pc:picChg chg="mod">
          <ac:chgData name="janardan bharvad" userId="7e35ef04-836c-4ec9-9bd1-80a2ae5d2010" providerId="ADAL" clId="{E4F5E63A-98EF-4222-8400-DFF0A2C9F1EF}" dt="2021-01-31T13:32:30.605" v="19" actId="14100"/>
          <ac:picMkLst>
            <pc:docMk/>
            <pc:sldMk cId="2716473746" sldId="279"/>
            <ac:picMk id="5" creationId="{27804F8F-93E4-4DA8-9AD8-99D814C2DC52}"/>
          </ac:picMkLst>
        </pc:picChg>
        <pc:picChg chg="add mod">
          <ac:chgData name="janardan bharvad" userId="7e35ef04-836c-4ec9-9bd1-80a2ae5d2010" providerId="ADAL" clId="{E4F5E63A-98EF-4222-8400-DFF0A2C9F1EF}" dt="2021-01-31T13:34:31.953" v="29" actId="1076"/>
          <ac:picMkLst>
            <pc:docMk/>
            <pc:sldMk cId="2716473746" sldId="279"/>
            <ac:picMk id="7" creationId="{95083FAD-1599-4EE3-A62D-0B9893302A10}"/>
          </ac:picMkLst>
        </pc:picChg>
      </pc:sldChg>
      <pc:sldChg chg="delSp modSp add replId">
        <pc:chgData name="janardan bharvad" userId="7e35ef04-836c-4ec9-9bd1-80a2ae5d2010" providerId="ADAL" clId="{E4F5E63A-98EF-4222-8400-DFF0A2C9F1EF}" dt="2021-01-31T13:35:15.006" v="36" actId="14100"/>
        <pc:sldMkLst>
          <pc:docMk/>
          <pc:sldMk cId="1951061506" sldId="280"/>
        </pc:sldMkLst>
        <pc:picChg chg="del">
          <ac:chgData name="janardan bharvad" userId="7e35ef04-836c-4ec9-9bd1-80a2ae5d2010" providerId="ADAL" clId="{E4F5E63A-98EF-4222-8400-DFF0A2C9F1EF}" dt="2021-01-31T13:34:49.536" v="32" actId="478"/>
          <ac:picMkLst>
            <pc:docMk/>
            <pc:sldMk cId="1951061506" sldId="280"/>
            <ac:picMk id="3" creationId="{2EC255C8-E0BC-4EEA-88D3-A21D37DAEF91}"/>
          </ac:picMkLst>
        </pc:picChg>
        <pc:picChg chg="mod">
          <ac:chgData name="janardan bharvad" userId="7e35ef04-836c-4ec9-9bd1-80a2ae5d2010" providerId="ADAL" clId="{E4F5E63A-98EF-4222-8400-DFF0A2C9F1EF}" dt="2021-01-31T13:35:15.006" v="36" actId="14100"/>
          <ac:picMkLst>
            <pc:docMk/>
            <pc:sldMk cId="1951061506" sldId="280"/>
            <ac:picMk id="5" creationId="{27804F8F-93E4-4DA8-9AD8-99D814C2DC52}"/>
          </ac:picMkLst>
        </pc:picChg>
      </pc:sldChg>
      <pc:sldChg chg="addSp delSp modSp add modAnim">
        <pc:chgData name="janardan bharvad" userId="7e35ef04-836c-4ec9-9bd1-80a2ae5d2010" providerId="ADAL" clId="{E4F5E63A-98EF-4222-8400-DFF0A2C9F1EF}" dt="2021-01-31T13:37:39.024" v="54"/>
        <pc:sldMkLst>
          <pc:docMk/>
          <pc:sldMk cId="2126290663" sldId="281"/>
        </pc:sldMkLst>
        <pc:picChg chg="del">
          <ac:chgData name="janardan bharvad" userId="7e35ef04-836c-4ec9-9bd1-80a2ae5d2010" providerId="ADAL" clId="{E4F5E63A-98EF-4222-8400-DFF0A2C9F1EF}" dt="2021-01-31T13:35:27.409" v="38" actId="478"/>
          <ac:picMkLst>
            <pc:docMk/>
            <pc:sldMk cId="2126290663" sldId="281"/>
            <ac:picMk id="3" creationId="{2EC255C8-E0BC-4EEA-88D3-A21D37DAEF91}"/>
          </ac:picMkLst>
        </pc:picChg>
        <pc:picChg chg="add mod">
          <ac:chgData name="janardan bharvad" userId="7e35ef04-836c-4ec9-9bd1-80a2ae5d2010" providerId="ADAL" clId="{E4F5E63A-98EF-4222-8400-DFF0A2C9F1EF}" dt="2021-01-31T13:36:56.486" v="46" actId="1076"/>
          <ac:picMkLst>
            <pc:docMk/>
            <pc:sldMk cId="2126290663" sldId="281"/>
            <ac:picMk id="4" creationId="{909399DC-F332-439C-8CED-8B5220F18178}"/>
          </ac:picMkLst>
        </pc:picChg>
        <pc:picChg chg="mod">
          <ac:chgData name="janardan bharvad" userId="7e35ef04-836c-4ec9-9bd1-80a2ae5d2010" providerId="ADAL" clId="{E4F5E63A-98EF-4222-8400-DFF0A2C9F1EF}" dt="2021-01-31T13:36:26.063" v="41" actId="14100"/>
          <ac:picMkLst>
            <pc:docMk/>
            <pc:sldMk cId="2126290663" sldId="281"/>
            <ac:picMk id="5" creationId="{27804F8F-93E4-4DA8-9AD8-99D814C2DC52}"/>
          </ac:picMkLst>
        </pc:picChg>
        <pc:picChg chg="add mod">
          <ac:chgData name="janardan bharvad" userId="7e35ef04-836c-4ec9-9bd1-80a2ae5d2010" providerId="ADAL" clId="{E4F5E63A-98EF-4222-8400-DFF0A2C9F1EF}" dt="2021-01-31T13:37:19.669" v="51" actId="1076"/>
          <ac:picMkLst>
            <pc:docMk/>
            <pc:sldMk cId="2126290663" sldId="281"/>
            <ac:picMk id="7" creationId="{9827F894-9FCE-444B-9F53-0C44DF2ADBF8}"/>
          </ac:picMkLst>
        </pc:picChg>
        <pc:picChg chg="add mod">
          <ac:chgData name="janardan bharvad" userId="7e35ef04-836c-4ec9-9bd1-80a2ae5d2010" providerId="ADAL" clId="{E4F5E63A-98EF-4222-8400-DFF0A2C9F1EF}" dt="2021-01-31T13:37:14.857" v="50" actId="1076"/>
          <ac:picMkLst>
            <pc:docMk/>
            <pc:sldMk cId="2126290663" sldId="281"/>
            <ac:picMk id="9" creationId="{0E761840-C232-46B3-A429-F5EB8CA2ABC4}"/>
          </ac:picMkLst>
        </pc:picChg>
      </pc:sldChg>
      <pc:sldChg chg="addSp delSp modSp add modAnim">
        <pc:chgData name="janardan bharvad" userId="7e35ef04-836c-4ec9-9bd1-80a2ae5d2010" providerId="ADAL" clId="{E4F5E63A-98EF-4222-8400-DFF0A2C9F1EF}" dt="2021-01-31T13:40:09.014" v="65"/>
        <pc:sldMkLst>
          <pc:docMk/>
          <pc:sldMk cId="441376836" sldId="282"/>
        </pc:sldMkLst>
        <pc:picChg chg="del">
          <ac:chgData name="janardan bharvad" userId="7e35ef04-836c-4ec9-9bd1-80a2ae5d2010" providerId="ADAL" clId="{E4F5E63A-98EF-4222-8400-DFF0A2C9F1EF}" dt="2021-01-31T13:37:54.484" v="55" actId="478"/>
          <ac:picMkLst>
            <pc:docMk/>
            <pc:sldMk cId="441376836" sldId="282"/>
            <ac:picMk id="3" creationId="{2EC255C8-E0BC-4EEA-88D3-A21D37DAEF91}"/>
          </ac:picMkLst>
        </pc:picChg>
        <pc:picChg chg="add mod">
          <ac:chgData name="janardan bharvad" userId="7e35ef04-836c-4ec9-9bd1-80a2ae5d2010" providerId="ADAL" clId="{E4F5E63A-98EF-4222-8400-DFF0A2C9F1EF}" dt="2021-01-31T13:38:56.777" v="62" actId="14100"/>
          <ac:picMkLst>
            <pc:docMk/>
            <pc:sldMk cId="441376836" sldId="282"/>
            <ac:picMk id="4" creationId="{BDD2B50A-DAE6-4CF5-9634-FA4021790FA6}"/>
          </ac:picMkLst>
        </pc:picChg>
        <pc:picChg chg="mod">
          <ac:chgData name="janardan bharvad" userId="7e35ef04-836c-4ec9-9bd1-80a2ae5d2010" providerId="ADAL" clId="{E4F5E63A-98EF-4222-8400-DFF0A2C9F1EF}" dt="2021-01-31T13:38:29.558" v="58" actId="14100"/>
          <ac:picMkLst>
            <pc:docMk/>
            <pc:sldMk cId="441376836" sldId="282"/>
            <ac:picMk id="5" creationId="{27804F8F-93E4-4DA8-9AD8-99D814C2DC52}"/>
          </ac:picMkLst>
        </pc:picChg>
        <pc:picChg chg="add del">
          <ac:chgData name="janardan bharvad" userId="7e35ef04-836c-4ec9-9bd1-80a2ae5d2010" providerId="ADAL" clId="{E4F5E63A-98EF-4222-8400-DFF0A2C9F1EF}" dt="2021-01-31T13:40:09.014" v="65"/>
          <ac:picMkLst>
            <pc:docMk/>
            <pc:sldMk cId="441376836" sldId="282"/>
            <ac:picMk id="6" creationId="{C36DD994-EA52-4F0A-92B3-869D32C339A6}"/>
          </ac:picMkLst>
        </pc:picChg>
      </pc:sldChg>
      <pc:sldChg chg="modSp add">
        <pc:chgData name="janardan bharvad" userId="7e35ef04-836c-4ec9-9bd1-80a2ae5d2010" providerId="ADAL" clId="{E4F5E63A-98EF-4222-8400-DFF0A2C9F1EF}" dt="2021-01-31T13:45:00.638" v="73" actId="14100"/>
        <pc:sldMkLst>
          <pc:docMk/>
          <pc:sldMk cId="3786289317" sldId="283"/>
        </pc:sldMkLst>
        <pc:picChg chg="mod">
          <ac:chgData name="janardan bharvad" userId="7e35ef04-836c-4ec9-9bd1-80a2ae5d2010" providerId="ADAL" clId="{E4F5E63A-98EF-4222-8400-DFF0A2C9F1EF}" dt="2021-01-31T13:45:00.638" v="73" actId="14100"/>
          <ac:picMkLst>
            <pc:docMk/>
            <pc:sldMk cId="3786289317" sldId="283"/>
            <ac:picMk id="4" creationId="{00000000-0000-0000-0000-000000000000}"/>
          </ac:picMkLst>
        </pc:picChg>
      </pc:sldChg>
      <pc:sldChg chg="modSp add">
        <pc:chgData name="janardan bharvad" userId="7e35ef04-836c-4ec9-9bd1-80a2ae5d2010" providerId="ADAL" clId="{E4F5E63A-98EF-4222-8400-DFF0A2C9F1EF}" dt="2021-01-31T13:45:21.530" v="78" actId="14100"/>
        <pc:sldMkLst>
          <pc:docMk/>
          <pc:sldMk cId="501368469" sldId="284"/>
        </pc:sldMkLst>
        <pc:picChg chg="mod">
          <ac:chgData name="janardan bharvad" userId="7e35ef04-836c-4ec9-9bd1-80a2ae5d2010" providerId="ADAL" clId="{E4F5E63A-98EF-4222-8400-DFF0A2C9F1EF}" dt="2021-01-31T13:45:21.530" v="78" actId="14100"/>
          <ac:picMkLst>
            <pc:docMk/>
            <pc:sldMk cId="501368469" sldId="284"/>
            <ac:picMk id="4" creationId="{00000000-0000-0000-0000-000000000000}"/>
          </ac:picMkLst>
        </pc:picChg>
      </pc:sldChg>
      <pc:sldChg chg="modSp add">
        <pc:chgData name="janardan bharvad" userId="7e35ef04-836c-4ec9-9bd1-80a2ae5d2010" providerId="ADAL" clId="{E4F5E63A-98EF-4222-8400-DFF0A2C9F1EF}" dt="2021-01-31T13:45:40.082" v="83" actId="14100"/>
        <pc:sldMkLst>
          <pc:docMk/>
          <pc:sldMk cId="3743019636" sldId="285"/>
        </pc:sldMkLst>
        <pc:picChg chg="mod">
          <ac:chgData name="janardan bharvad" userId="7e35ef04-836c-4ec9-9bd1-80a2ae5d2010" providerId="ADAL" clId="{E4F5E63A-98EF-4222-8400-DFF0A2C9F1EF}" dt="2021-01-31T13:45:40.082" v="83" actId="14100"/>
          <ac:picMkLst>
            <pc:docMk/>
            <pc:sldMk cId="3743019636" sldId="285"/>
            <ac:picMk id="4" creationId="{00000000-0000-0000-0000-000000000000}"/>
          </ac:picMkLst>
        </pc:picChg>
      </pc:sldChg>
      <pc:sldChg chg="modSp add">
        <pc:chgData name="janardan bharvad" userId="7e35ef04-836c-4ec9-9bd1-80a2ae5d2010" providerId="ADAL" clId="{E4F5E63A-98EF-4222-8400-DFF0A2C9F1EF}" dt="2021-01-31T13:45:56.608" v="87" actId="14100"/>
        <pc:sldMkLst>
          <pc:docMk/>
          <pc:sldMk cId="1805508782" sldId="286"/>
        </pc:sldMkLst>
        <pc:picChg chg="mod">
          <ac:chgData name="janardan bharvad" userId="7e35ef04-836c-4ec9-9bd1-80a2ae5d2010" providerId="ADAL" clId="{E4F5E63A-98EF-4222-8400-DFF0A2C9F1EF}" dt="2021-01-31T13:45:56.608" v="87" actId="14100"/>
          <ac:picMkLst>
            <pc:docMk/>
            <pc:sldMk cId="1805508782" sldId="286"/>
            <ac:picMk id="4" creationId="{00000000-0000-0000-0000-000000000000}"/>
          </ac:picMkLst>
        </pc:picChg>
      </pc:sldChg>
      <pc:sldChg chg="modSp add">
        <pc:chgData name="janardan bharvad" userId="7e35ef04-836c-4ec9-9bd1-80a2ae5d2010" providerId="ADAL" clId="{E4F5E63A-98EF-4222-8400-DFF0A2C9F1EF}" dt="2021-01-31T13:46:10.101" v="91" actId="14100"/>
        <pc:sldMkLst>
          <pc:docMk/>
          <pc:sldMk cId="2022820713" sldId="287"/>
        </pc:sldMkLst>
        <pc:picChg chg="mod">
          <ac:chgData name="janardan bharvad" userId="7e35ef04-836c-4ec9-9bd1-80a2ae5d2010" providerId="ADAL" clId="{E4F5E63A-98EF-4222-8400-DFF0A2C9F1EF}" dt="2021-01-31T13:46:10.101" v="91" actId="14100"/>
          <ac:picMkLst>
            <pc:docMk/>
            <pc:sldMk cId="2022820713" sldId="287"/>
            <ac:picMk id="4" creationId="{00000000-0000-0000-0000-000000000000}"/>
          </ac:picMkLst>
        </pc:picChg>
      </pc:sldChg>
      <pc:sldChg chg="modSp add">
        <pc:chgData name="janardan bharvad" userId="7e35ef04-836c-4ec9-9bd1-80a2ae5d2010" providerId="ADAL" clId="{E4F5E63A-98EF-4222-8400-DFF0A2C9F1EF}" dt="2021-01-31T13:46:25.152" v="95" actId="14100"/>
        <pc:sldMkLst>
          <pc:docMk/>
          <pc:sldMk cId="1361378984" sldId="288"/>
        </pc:sldMkLst>
        <pc:picChg chg="mod">
          <ac:chgData name="janardan bharvad" userId="7e35ef04-836c-4ec9-9bd1-80a2ae5d2010" providerId="ADAL" clId="{E4F5E63A-98EF-4222-8400-DFF0A2C9F1EF}" dt="2021-01-31T13:46:25.152" v="95" actId="14100"/>
          <ac:picMkLst>
            <pc:docMk/>
            <pc:sldMk cId="1361378984" sldId="288"/>
            <ac:picMk id="4" creationId="{00000000-0000-0000-0000-000000000000}"/>
          </ac:picMkLst>
        </pc:picChg>
      </pc:sldChg>
      <pc:sldChg chg="addSp modSp add modAnim">
        <pc:chgData name="janardan bharvad" userId="7e35ef04-836c-4ec9-9bd1-80a2ae5d2010" providerId="ADAL" clId="{E4F5E63A-98EF-4222-8400-DFF0A2C9F1EF}" dt="2021-01-31T13:53:42.303" v="132"/>
        <pc:sldMkLst>
          <pc:docMk/>
          <pc:sldMk cId="1587238085" sldId="289"/>
        </pc:sldMkLst>
        <pc:picChg chg="add mod">
          <ac:chgData name="janardan bharvad" userId="7e35ef04-836c-4ec9-9bd1-80a2ae5d2010" providerId="ADAL" clId="{E4F5E63A-98EF-4222-8400-DFF0A2C9F1EF}" dt="2021-01-31T13:53:06.272" v="126" actId="1036"/>
          <ac:picMkLst>
            <pc:docMk/>
            <pc:sldMk cId="1587238085" sldId="289"/>
            <ac:picMk id="3" creationId="{CF876360-D59E-4E49-8B8B-AFA653524F00}"/>
          </ac:picMkLst>
        </pc:picChg>
        <pc:picChg chg="mod">
          <ac:chgData name="janardan bharvad" userId="7e35ef04-836c-4ec9-9bd1-80a2ae5d2010" providerId="ADAL" clId="{E4F5E63A-98EF-4222-8400-DFF0A2C9F1EF}" dt="2021-01-31T13:46:44.029" v="100" actId="14100"/>
          <ac:picMkLst>
            <pc:docMk/>
            <pc:sldMk cId="1587238085" sldId="289"/>
            <ac:picMk id="4" creationId="{00000000-0000-0000-0000-000000000000}"/>
          </ac:picMkLst>
        </pc:picChg>
        <pc:picChg chg="add mod">
          <ac:chgData name="janardan bharvad" userId="7e35ef04-836c-4ec9-9bd1-80a2ae5d2010" providerId="ADAL" clId="{E4F5E63A-98EF-4222-8400-DFF0A2C9F1EF}" dt="2021-01-31T13:53:37.881" v="131" actId="14100"/>
          <ac:picMkLst>
            <pc:docMk/>
            <pc:sldMk cId="1587238085" sldId="289"/>
            <ac:picMk id="6" creationId="{83D2D3C1-6EE4-41F1-B3D1-3380E6A5CC1C}"/>
          </ac:picMkLst>
        </pc:picChg>
      </pc:sldChg>
      <pc:sldChg chg="addSp modSp add modAnim">
        <pc:chgData name="janardan bharvad" userId="7e35ef04-836c-4ec9-9bd1-80a2ae5d2010" providerId="ADAL" clId="{E4F5E63A-98EF-4222-8400-DFF0A2C9F1EF}" dt="2021-01-31T14:16:16.212" v="157"/>
        <pc:sldMkLst>
          <pc:docMk/>
          <pc:sldMk cId="769315910" sldId="290"/>
        </pc:sldMkLst>
        <pc:picChg chg="add mod">
          <ac:chgData name="janardan bharvad" userId="7e35ef04-836c-4ec9-9bd1-80a2ae5d2010" providerId="ADAL" clId="{E4F5E63A-98EF-4222-8400-DFF0A2C9F1EF}" dt="2021-01-31T14:15:54.800" v="143" actId="1076"/>
          <ac:picMkLst>
            <pc:docMk/>
            <pc:sldMk cId="769315910" sldId="290"/>
            <ac:picMk id="3" creationId="{2B39D2DA-618A-4B15-8C03-D30B213E8A77}"/>
          </ac:picMkLst>
        </pc:picChg>
        <pc:picChg chg="mod">
          <ac:chgData name="janardan bharvad" userId="7e35ef04-836c-4ec9-9bd1-80a2ae5d2010" providerId="ADAL" clId="{E4F5E63A-98EF-4222-8400-DFF0A2C9F1EF}" dt="2021-01-31T14:16:05.225" v="155" actId="14100"/>
          <ac:picMkLst>
            <pc:docMk/>
            <pc:sldMk cId="769315910" sldId="290"/>
            <ac:picMk id="4" creationId="{00000000-0000-0000-0000-000000000000}"/>
          </ac:picMkLst>
        </pc:picChg>
        <pc:picChg chg="add mod">
          <ac:chgData name="janardan bharvad" userId="7e35ef04-836c-4ec9-9bd1-80a2ae5d2010" providerId="ADAL" clId="{E4F5E63A-98EF-4222-8400-DFF0A2C9F1EF}" dt="2021-01-31T14:15:58.743" v="152" actId="1036"/>
          <ac:picMkLst>
            <pc:docMk/>
            <pc:sldMk cId="769315910" sldId="290"/>
            <ac:picMk id="6" creationId="{F16150C8-2864-4BE4-ACFF-34C39E4E9B0F}"/>
          </ac:picMkLst>
        </pc:picChg>
      </pc:sldChg>
      <pc:sldChg chg="addSp modSp add modAnim">
        <pc:chgData name="janardan bharvad" userId="7e35ef04-836c-4ec9-9bd1-80a2ae5d2010" providerId="ADAL" clId="{E4F5E63A-98EF-4222-8400-DFF0A2C9F1EF}" dt="2021-01-31T14:20:29.317" v="222"/>
        <pc:sldMkLst>
          <pc:docMk/>
          <pc:sldMk cId="1512532257" sldId="291"/>
        </pc:sldMkLst>
        <pc:picChg chg="add mod">
          <ac:chgData name="janardan bharvad" userId="7e35ef04-836c-4ec9-9bd1-80a2ae5d2010" providerId="ADAL" clId="{E4F5E63A-98EF-4222-8400-DFF0A2C9F1EF}" dt="2021-01-31T14:20:02.572" v="215" actId="14100"/>
          <ac:picMkLst>
            <pc:docMk/>
            <pc:sldMk cId="1512532257" sldId="291"/>
            <ac:picMk id="3" creationId="{81B56DB8-3BF4-43A8-8B92-7047CF8F4CDA}"/>
          </ac:picMkLst>
        </pc:picChg>
        <pc:picChg chg="mod">
          <ac:chgData name="janardan bharvad" userId="7e35ef04-836c-4ec9-9bd1-80a2ae5d2010" providerId="ADAL" clId="{E4F5E63A-98EF-4222-8400-DFF0A2C9F1EF}" dt="2021-01-31T14:19:25.188" v="176" actId="14100"/>
          <ac:picMkLst>
            <pc:docMk/>
            <pc:sldMk cId="1512532257" sldId="291"/>
            <ac:picMk id="4" creationId="{00000000-0000-0000-0000-000000000000}"/>
          </ac:picMkLst>
        </pc:picChg>
        <pc:picChg chg="add mod">
          <ac:chgData name="janardan bharvad" userId="7e35ef04-836c-4ec9-9bd1-80a2ae5d2010" providerId="ADAL" clId="{E4F5E63A-98EF-4222-8400-DFF0A2C9F1EF}" dt="2021-01-31T14:19:44.504" v="201" actId="1036"/>
          <ac:picMkLst>
            <pc:docMk/>
            <pc:sldMk cId="1512532257" sldId="291"/>
            <ac:picMk id="6" creationId="{E77CB684-ED98-435B-849E-9CF7285E54CA}"/>
          </ac:picMkLst>
        </pc:picChg>
        <pc:picChg chg="add mod">
          <ac:chgData name="janardan bharvad" userId="7e35ef04-836c-4ec9-9bd1-80a2ae5d2010" providerId="ADAL" clId="{E4F5E63A-98EF-4222-8400-DFF0A2C9F1EF}" dt="2021-01-31T14:20:22.537" v="220" actId="1037"/>
          <ac:picMkLst>
            <pc:docMk/>
            <pc:sldMk cId="1512532257" sldId="291"/>
            <ac:picMk id="8" creationId="{118A334B-20F0-4239-908C-CBA7651D4841}"/>
          </ac:picMkLst>
        </pc:picChg>
        <pc:picChg chg="add mod">
          <ac:chgData name="janardan bharvad" userId="7e35ef04-836c-4ec9-9bd1-80a2ae5d2010" providerId="ADAL" clId="{E4F5E63A-98EF-4222-8400-DFF0A2C9F1EF}" dt="2021-01-31T14:19:36.503" v="189" actId="14100"/>
          <ac:picMkLst>
            <pc:docMk/>
            <pc:sldMk cId="1512532257" sldId="291"/>
            <ac:picMk id="10" creationId="{60A6F35F-CE76-4B87-9F97-8BE5DDE525DB}"/>
          </ac:picMkLst>
        </pc:picChg>
      </pc:sldChg>
      <pc:sldChg chg="addSp modSp add modAnim">
        <pc:chgData name="janardan bharvad" userId="7e35ef04-836c-4ec9-9bd1-80a2ae5d2010" providerId="ADAL" clId="{E4F5E63A-98EF-4222-8400-DFF0A2C9F1EF}" dt="2021-01-31T14:23:23.686" v="355"/>
        <pc:sldMkLst>
          <pc:docMk/>
          <pc:sldMk cId="3353341618" sldId="292"/>
        </pc:sldMkLst>
        <pc:picChg chg="add mod">
          <ac:chgData name="janardan bharvad" userId="7e35ef04-836c-4ec9-9bd1-80a2ae5d2010" providerId="ADAL" clId="{E4F5E63A-98EF-4222-8400-DFF0A2C9F1EF}" dt="2021-01-31T14:22:24.976" v="283" actId="14100"/>
          <ac:picMkLst>
            <pc:docMk/>
            <pc:sldMk cId="3353341618" sldId="292"/>
            <ac:picMk id="3" creationId="{76A32ABC-261D-4A03-89B6-D5043B07B385}"/>
          </ac:picMkLst>
        </pc:picChg>
        <pc:picChg chg="mod">
          <ac:chgData name="janardan bharvad" userId="7e35ef04-836c-4ec9-9bd1-80a2ae5d2010" providerId="ADAL" clId="{E4F5E63A-98EF-4222-8400-DFF0A2C9F1EF}" dt="2021-01-31T14:21:51.242" v="243" actId="1035"/>
          <ac:picMkLst>
            <pc:docMk/>
            <pc:sldMk cId="3353341618" sldId="292"/>
            <ac:picMk id="4" creationId="{00000000-0000-0000-0000-000000000000}"/>
          </ac:picMkLst>
        </pc:picChg>
        <pc:picChg chg="add mod">
          <ac:chgData name="janardan bharvad" userId="7e35ef04-836c-4ec9-9bd1-80a2ae5d2010" providerId="ADAL" clId="{E4F5E63A-98EF-4222-8400-DFF0A2C9F1EF}" dt="2021-01-31T14:22:39.292" v="291" actId="1038"/>
          <ac:picMkLst>
            <pc:docMk/>
            <pc:sldMk cId="3353341618" sldId="292"/>
            <ac:picMk id="6" creationId="{E44EA234-3A93-4037-BE5B-6145EAA86033}"/>
          </ac:picMkLst>
        </pc:picChg>
        <pc:picChg chg="add mod">
          <ac:chgData name="janardan bharvad" userId="7e35ef04-836c-4ec9-9bd1-80a2ae5d2010" providerId="ADAL" clId="{E4F5E63A-98EF-4222-8400-DFF0A2C9F1EF}" dt="2021-01-31T14:22:45.172" v="311" actId="1037"/>
          <ac:picMkLst>
            <pc:docMk/>
            <pc:sldMk cId="3353341618" sldId="292"/>
            <ac:picMk id="8" creationId="{924CAC58-A840-478C-974B-A6AC8F7A4B8A}"/>
          </ac:picMkLst>
        </pc:picChg>
        <pc:picChg chg="add mod">
          <ac:chgData name="janardan bharvad" userId="7e35ef04-836c-4ec9-9bd1-80a2ae5d2010" providerId="ADAL" clId="{E4F5E63A-98EF-4222-8400-DFF0A2C9F1EF}" dt="2021-01-31T14:22:54.850" v="353" actId="1037"/>
          <ac:picMkLst>
            <pc:docMk/>
            <pc:sldMk cId="3353341618" sldId="292"/>
            <ac:picMk id="10" creationId="{190C5AC8-9EE1-44B3-AF87-9CFB450CCD34}"/>
          </ac:picMkLst>
        </pc:picChg>
      </pc:sldChg>
      <pc:sldChg chg="modSp add">
        <pc:chgData name="janardan bharvad" userId="7e35ef04-836c-4ec9-9bd1-80a2ae5d2010" providerId="ADAL" clId="{E4F5E63A-98EF-4222-8400-DFF0A2C9F1EF}" dt="2021-01-31T13:47:32.915" v="115" actId="14100"/>
        <pc:sldMkLst>
          <pc:docMk/>
          <pc:sldMk cId="1418011030" sldId="293"/>
        </pc:sldMkLst>
        <pc:picChg chg="mod">
          <ac:chgData name="janardan bharvad" userId="7e35ef04-836c-4ec9-9bd1-80a2ae5d2010" providerId="ADAL" clId="{E4F5E63A-98EF-4222-8400-DFF0A2C9F1EF}" dt="2021-01-31T13:47:32.915" v="115" actId="14100"/>
          <ac:picMkLst>
            <pc:docMk/>
            <pc:sldMk cId="1418011030" sldId="293"/>
            <ac:picMk id="4" creationId="{00000000-0000-0000-0000-000000000000}"/>
          </ac:picMkLst>
        </pc:picChg>
      </pc:sldChg>
      <pc:sldChg chg="delSp add">
        <pc:chgData name="janardan bharvad" userId="7e35ef04-836c-4ec9-9bd1-80a2ae5d2010" providerId="ADAL" clId="{E4F5E63A-98EF-4222-8400-DFF0A2C9F1EF}" dt="2021-02-07T15:13:30.580" v="357" actId="478"/>
        <pc:sldMkLst>
          <pc:docMk/>
          <pc:sldMk cId="862054762" sldId="294"/>
        </pc:sldMkLst>
        <pc:spChg chg="del">
          <ac:chgData name="janardan bharvad" userId="7e35ef04-836c-4ec9-9bd1-80a2ae5d2010" providerId="ADAL" clId="{E4F5E63A-98EF-4222-8400-DFF0A2C9F1EF}" dt="2021-02-07T15:13:30.580" v="357" actId="478"/>
          <ac:spMkLst>
            <pc:docMk/>
            <pc:sldMk cId="862054762" sldId="294"/>
            <ac:spMk id="3" creationId="{00000000-0000-0000-0000-000000000000}"/>
          </ac:spMkLst>
        </pc:spChg>
      </pc:sldChg>
      <pc:sldChg chg="modSp add">
        <pc:chgData name="janardan bharvad" userId="7e35ef04-836c-4ec9-9bd1-80a2ae5d2010" providerId="ADAL" clId="{E4F5E63A-98EF-4222-8400-DFF0A2C9F1EF}" dt="2021-02-07T15:17:52.797" v="367" actId="14100"/>
        <pc:sldMkLst>
          <pc:docMk/>
          <pc:sldMk cId="492633365" sldId="295"/>
        </pc:sldMkLst>
        <pc:picChg chg="mod">
          <ac:chgData name="janardan bharvad" userId="7e35ef04-836c-4ec9-9bd1-80a2ae5d2010" providerId="ADAL" clId="{E4F5E63A-98EF-4222-8400-DFF0A2C9F1EF}" dt="2021-02-07T15:17:52.797" v="367" actId="14100"/>
          <ac:picMkLst>
            <pc:docMk/>
            <pc:sldMk cId="492633365" sldId="295"/>
            <ac:picMk id="8" creationId="{00000000-0000-0000-0000-000000000000}"/>
          </ac:picMkLst>
        </pc:picChg>
        <pc:picChg chg="mod">
          <ac:chgData name="janardan bharvad" userId="7e35ef04-836c-4ec9-9bd1-80a2ae5d2010" providerId="ADAL" clId="{E4F5E63A-98EF-4222-8400-DFF0A2C9F1EF}" dt="2021-02-07T15:17:18.893" v="363" actId="1076"/>
          <ac:picMkLst>
            <pc:docMk/>
            <pc:sldMk cId="492633365" sldId="295"/>
            <ac:picMk id="9" creationId="{00000000-0000-0000-0000-000000000000}"/>
          </ac:picMkLst>
        </pc:picChg>
      </pc:sldChg>
      <pc:sldChg chg="modSp add">
        <pc:chgData name="janardan bharvad" userId="7e35ef04-836c-4ec9-9bd1-80a2ae5d2010" providerId="ADAL" clId="{E4F5E63A-98EF-4222-8400-DFF0A2C9F1EF}" dt="2021-02-07T15:18:10.401" v="371" actId="14100"/>
        <pc:sldMkLst>
          <pc:docMk/>
          <pc:sldMk cId="1517033000" sldId="296"/>
        </pc:sldMkLst>
        <pc:picChg chg="mod">
          <ac:chgData name="janardan bharvad" userId="7e35ef04-836c-4ec9-9bd1-80a2ae5d2010" providerId="ADAL" clId="{E4F5E63A-98EF-4222-8400-DFF0A2C9F1EF}" dt="2021-02-07T15:18:10.401" v="371" actId="14100"/>
          <ac:picMkLst>
            <pc:docMk/>
            <pc:sldMk cId="1517033000" sldId="296"/>
            <ac:picMk id="2" creationId="{00000000-0000-0000-0000-000000000000}"/>
          </ac:picMkLst>
        </pc:picChg>
      </pc:sldChg>
      <pc:sldChg chg="modSp add">
        <pc:chgData name="janardan bharvad" userId="7e35ef04-836c-4ec9-9bd1-80a2ae5d2010" providerId="ADAL" clId="{E4F5E63A-98EF-4222-8400-DFF0A2C9F1EF}" dt="2021-02-07T15:18:21.790" v="373" actId="14100"/>
        <pc:sldMkLst>
          <pc:docMk/>
          <pc:sldMk cId="286021828" sldId="297"/>
        </pc:sldMkLst>
        <pc:picChg chg="mod">
          <ac:chgData name="janardan bharvad" userId="7e35ef04-836c-4ec9-9bd1-80a2ae5d2010" providerId="ADAL" clId="{E4F5E63A-98EF-4222-8400-DFF0A2C9F1EF}" dt="2021-02-07T15:18:21.790" v="373" actId="14100"/>
          <ac:picMkLst>
            <pc:docMk/>
            <pc:sldMk cId="286021828" sldId="297"/>
            <ac:picMk id="2" creationId="{00000000-0000-0000-0000-000000000000}"/>
          </ac:picMkLst>
        </pc:picChg>
      </pc:sldChg>
      <pc:sldChg chg="modSp add">
        <pc:chgData name="janardan bharvad" userId="7e35ef04-836c-4ec9-9bd1-80a2ae5d2010" providerId="ADAL" clId="{E4F5E63A-98EF-4222-8400-DFF0A2C9F1EF}" dt="2021-02-07T15:18:31.971" v="376" actId="14100"/>
        <pc:sldMkLst>
          <pc:docMk/>
          <pc:sldMk cId="1214477891" sldId="298"/>
        </pc:sldMkLst>
        <pc:picChg chg="mod">
          <ac:chgData name="janardan bharvad" userId="7e35ef04-836c-4ec9-9bd1-80a2ae5d2010" providerId="ADAL" clId="{E4F5E63A-98EF-4222-8400-DFF0A2C9F1EF}" dt="2021-02-07T15:18:31.971" v="376" actId="14100"/>
          <ac:picMkLst>
            <pc:docMk/>
            <pc:sldMk cId="1214477891" sldId="298"/>
            <ac:picMk id="2" creationId="{00000000-0000-0000-0000-000000000000}"/>
          </ac:picMkLst>
        </pc:picChg>
      </pc:sldChg>
      <pc:sldChg chg="modSp add">
        <pc:chgData name="janardan bharvad" userId="7e35ef04-836c-4ec9-9bd1-80a2ae5d2010" providerId="ADAL" clId="{E4F5E63A-98EF-4222-8400-DFF0A2C9F1EF}" dt="2021-02-07T15:18:52.505" v="381" actId="14100"/>
        <pc:sldMkLst>
          <pc:docMk/>
          <pc:sldMk cId="4200019554" sldId="299"/>
        </pc:sldMkLst>
        <pc:picChg chg="mod">
          <ac:chgData name="janardan bharvad" userId="7e35ef04-836c-4ec9-9bd1-80a2ae5d2010" providerId="ADAL" clId="{E4F5E63A-98EF-4222-8400-DFF0A2C9F1EF}" dt="2021-02-07T15:18:52.505" v="381" actId="14100"/>
          <ac:picMkLst>
            <pc:docMk/>
            <pc:sldMk cId="4200019554" sldId="299"/>
            <ac:picMk id="2" creationId="{00000000-0000-0000-0000-000000000000}"/>
          </ac:picMkLst>
        </pc:picChg>
      </pc:sldChg>
      <pc:sldChg chg="modSp add">
        <pc:chgData name="janardan bharvad" userId="7e35ef04-836c-4ec9-9bd1-80a2ae5d2010" providerId="ADAL" clId="{E4F5E63A-98EF-4222-8400-DFF0A2C9F1EF}" dt="2021-02-14T11:30:39.699" v="1596" actId="14100"/>
        <pc:sldMkLst>
          <pc:docMk/>
          <pc:sldMk cId="2310154019" sldId="300"/>
        </pc:sldMkLst>
        <pc:picChg chg="mod">
          <ac:chgData name="janardan bharvad" userId="7e35ef04-836c-4ec9-9bd1-80a2ae5d2010" providerId="ADAL" clId="{E4F5E63A-98EF-4222-8400-DFF0A2C9F1EF}" dt="2021-02-14T11:30:39.699" v="1596" actId="14100"/>
          <ac:picMkLst>
            <pc:docMk/>
            <pc:sldMk cId="2310154019" sldId="300"/>
            <ac:picMk id="3" creationId="{00000000-0000-0000-0000-000000000000}"/>
          </ac:picMkLst>
        </pc:picChg>
        <pc:picChg chg="mod">
          <ac:chgData name="janardan bharvad" userId="7e35ef04-836c-4ec9-9bd1-80a2ae5d2010" providerId="ADAL" clId="{E4F5E63A-98EF-4222-8400-DFF0A2C9F1EF}" dt="2021-02-07T15:19:14.405" v="389" actId="14100"/>
          <ac:picMkLst>
            <pc:docMk/>
            <pc:sldMk cId="2310154019" sldId="300"/>
            <ac:picMk id="5" creationId="{00000000-0000-0000-0000-000000000000}"/>
          </ac:picMkLst>
        </pc:picChg>
        <pc:picChg chg="mod">
          <ac:chgData name="janardan bharvad" userId="7e35ef04-836c-4ec9-9bd1-80a2ae5d2010" providerId="ADAL" clId="{E4F5E63A-98EF-4222-8400-DFF0A2C9F1EF}" dt="2021-02-07T15:19:24.253" v="397" actId="1036"/>
          <ac:picMkLst>
            <pc:docMk/>
            <pc:sldMk cId="2310154019" sldId="300"/>
            <ac:picMk id="6" creationId="{00000000-0000-0000-0000-000000000000}"/>
          </ac:picMkLst>
        </pc:picChg>
      </pc:sldChg>
      <pc:sldChg chg="modSp add">
        <pc:chgData name="janardan bharvad" userId="7e35ef04-836c-4ec9-9bd1-80a2ae5d2010" providerId="ADAL" clId="{E4F5E63A-98EF-4222-8400-DFF0A2C9F1EF}" dt="2021-02-21T09:42:50.169" v="6273" actId="1076"/>
        <pc:sldMkLst>
          <pc:docMk/>
          <pc:sldMk cId="3997243432" sldId="301"/>
        </pc:sldMkLst>
        <pc:picChg chg="mod">
          <ac:chgData name="janardan bharvad" userId="7e35ef04-836c-4ec9-9bd1-80a2ae5d2010" providerId="ADAL" clId="{E4F5E63A-98EF-4222-8400-DFF0A2C9F1EF}" dt="2021-02-21T09:42:48.961" v="6272" actId="1076"/>
          <ac:picMkLst>
            <pc:docMk/>
            <pc:sldMk cId="3997243432" sldId="301"/>
            <ac:picMk id="2" creationId="{00000000-0000-0000-0000-000000000000}"/>
          </ac:picMkLst>
        </pc:picChg>
        <pc:picChg chg="mod">
          <ac:chgData name="janardan bharvad" userId="7e35ef04-836c-4ec9-9bd1-80a2ae5d2010" providerId="ADAL" clId="{E4F5E63A-98EF-4222-8400-DFF0A2C9F1EF}" dt="2021-02-07T15:19:37.705" v="401" actId="14100"/>
          <ac:picMkLst>
            <pc:docMk/>
            <pc:sldMk cId="3997243432" sldId="301"/>
            <ac:picMk id="3" creationId="{00000000-0000-0000-0000-000000000000}"/>
          </ac:picMkLst>
        </pc:picChg>
        <pc:picChg chg="mod">
          <ac:chgData name="janardan bharvad" userId="7e35ef04-836c-4ec9-9bd1-80a2ae5d2010" providerId="ADAL" clId="{E4F5E63A-98EF-4222-8400-DFF0A2C9F1EF}" dt="2021-02-21T09:42:50.169" v="6273" actId="1076"/>
          <ac:picMkLst>
            <pc:docMk/>
            <pc:sldMk cId="3997243432" sldId="301"/>
            <ac:picMk id="7" creationId="{00000000-0000-0000-0000-000000000000}"/>
          </ac:picMkLst>
        </pc:picChg>
      </pc:sldChg>
      <pc:sldChg chg="modSp add">
        <pc:chgData name="janardan bharvad" userId="7e35ef04-836c-4ec9-9bd1-80a2ae5d2010" providerId="ADAL" clId="{E4F5E63A-98EF-4222-8400-DFF0A2C9F1EF}" dt="2021-02-07T15:19:49.492" v="405" actId="14100"/>
        <pc:sldMkLst>
          <pc:docMk/>
          <pc:sldMk cId="262448517" sldId="302"/>
        </pc:sldMkLst>
        <pc:picChg chg="mod">
          <ac:chgData name="janardan bharvad" userId="7e35ef04-836c-4ec9-9bd1-80a2ae5d2010" providerId="ADAL" clId="{E4F5E63A-98EF-4222-8400-DFF0A2C9F1EF}" dt="2021-02-07T15:19:49.492" v="405" actId="14100"/>
          <ac:picMkLst>
            <pc:docMk/>
            <pc:sldMk cId="262448517" sldId="302"/>
            <ac:picMk id="3" creationId="{00000000-0000-0000-0000-000000000000}"/>
          </ac:picMkLst>
        </pc:picChg>
      </pc:sldChg>
      <pc:sldChg chg="delSp add">
        <pc:chgData name="janardan bharvad" userId="7e35ef04-836c-4ec9-9bd1-80a2ae5d2010" providerId="ADAL" clId="{E4F5E63A-98EF-4222-8400-DFF0A2C9F1EF}" dt="2021-02-07T15:17:03.869" v="359" actId="478"/>
        <pc:sldMkLst>
          <pc:docMk/>
          <pc:sldMk cId="2066824117" sldId="303"/>
        </pc:sldMkLst>
        <pc:spChg chg="del">
          <ac:chgData name="janardan bharvad" userId="7e35ef04-836c-4ec9-9bd1-80a2ae5d2010" providerId="ADAL" clId="{E4F5E63A-98EF-4222-8400-DFF0A2C9F1EF}" dt="2021-02-07T15:17:03.869" v="359" actId="478"/>
          <ac:spMkLst>
            <pc:docMk/>
            <pc:sldMk cId="2066824117" sldId="303"/>
            <ac:spMk id="3" creationId="{00000000-0000-0000-0000-000000000000}"/>
          </ac:spMkLst>
        </pc:spChg>
      </pc:sldChg>
      <pc:sldChg chg="modSp add">
        <pc:chgData name="janardan bharvad" userId="7e35ef04-836c-4ec9-9bd1-80a2ae5d2010" providerId="ADAL" clId="{E4F5E63A-98EF-4222-8400-DFF0A2C9F1EF}" dt="2021-02-07T15:17:03.938" v="361" actId="27636"/>
        <pc:sldMkLst>
          <pc:docMk/>
          <pc:sldMk cId="2586905647" sldId="304"/>
        </pc:sldMkLst>
        <pc:spChg chg="mod">
          <ac:chgData name="janardan bharvad" userId="7e35ef04-836c-4ec9-9bd1-80a2ae5d2010" providerId="ADAL" clId="{E4F5E63A-98EF-4222-8400-DFF0A2C9F1EF}" dt="2021-02-07T15:17:03.923" v="360" actId="27636"/>
          <ac:spMkLst>
            <pc:docMk/>
            <pc:sldMk cId="2586905647" sldId="304"/>
            <ac:spMk id="2" creationId="{00000000-0000-0000-0000-000000000000}"/>
          </ac:spMkLst>
        </pc:spChg>
        <pc:spChg chg="mod">
          <ac:chgData name="janardan bharvad" userId="7e35ef04-836c-4ec9-9bd1-80a2ae5d2010" providerId="ADAL" clId="{E4F5E63A-98EF-4222-8400-DFF0A2C9F1EF}" dt="2021-02-07T15:17:03.938" v="361" actId="27636"/>
          <ac:spMkLst>
            <pc:docMk/>
            <pc:sldMk cId="2586905647" sldId="304"/>
            <ac:spMk id="3" creationId="{00000000-0000-0000-0000-000000000000}"/>
          </ac:spMkLst>
        </pc:spChg>
      </pc:sldChg>
      <pc:sldChg chg="modSp add">
        <pc:chgData name="janardan bharvad" userId="7e35ef04-836c-4ec9-9bd1-80a2ae5d2010" providerId="ADAL" clId="{E4F5E63A-98EF-4222-8400-DFF0A2C9F1EF}" dt="2021-02-07T15:20:08.566" v="410" actId="14100"/>
        <pc:sldMkLst>
          <pc:docMk/>
          <pc:sldMk cId="3433621806" sldId="305"/>
        </pc:sldMkLst>
        <pc:picChg chg="mod">
          <ac:chgData name="janardan bharvad" userId="7e35ef04-836c-4ec9-9bd1-80a2ae5d2010" providerId="ADAL" clId="{E4F5E63A-98EF-4222-8400-DFF0A2C9F1EF}" dt="2021-02-07T15:20:08.566" v="410" actId="14100"/>
          <ac:picMkLst>
            <pc:docMk/>
            <pc:sldMk cId="3433621806" sldId="305"/>
            <ac:picMk id="4" creationId="{00000000-0000-0000-0000-000000000000}"/>
          </ac:picMkLst>
        </pc:picChg>
      </pc:sldChg>
      <pc:sldChg chg="modSp add">
        <pc:chgData name="janardan bharvad" userId="7e35ef04-836c-4ec9-9bd1-80a2ae5d2010" providerId="ADAL" clId="{E4F5E63A-98EF-4222-8400-DFF0A2C9F1EF}" dt="2021-02-21T07:10:52.971" v="4888" actId="208"/>
        <pc:sldMkLst>
          <pc:docMk/>
          <pc:sldMk cId="2629908487" sldId="306"/>
        </pc:sldMkLst>
        <pc:picChg chg="mod">
          <ac:chgData name="janardan bharvad" userId="7e35ef04-836c-4ec9-9bd1-80a2ae5d2010" providerId="ADAL" clId="{E4F5E63A-98EF-4222-8400-DFF0A2C9F1EF}" dt="2021-02-21T07:10:52.971" v="4888" actId="208"/>
          <ac:picMkLst>
            <pc:docMk/>
            <pc:sldMk cId="2629908487" sldId="306"/>
            <ac:picMk id="4" creationId="{00000000-0000-0000-0000-000000000000}"/>
          </ac:picMkLst>
        </pc:picChg>
      </pc:sldChg>
      <pc:sldChg chg="modSp new ord">
        <pc:chgData name="janardan bharvad" userId="7e35ef04-836c-4ec9-9bd1-80a2ae5d2010" providerId="ADAL" clId="{E4F5E63A-98EF-4222-8400-DFF0A2C9F1EF}" dt="2021-02-07T16:55:59.134" v="1298" actId="207"/>
        <pc:sldMkLst>
          <pc:docMk/>
          <pc:sldMk cId="2023027046" sldId="307"/>
        </pc:sldMkLst>
        <pc:spChg chg="mod">
          <ac:chgData name="janardan bharvad" userId="7e35ef04-836c-4ec9-9bd1-80a2ae5d2010" providerId="ADAL" clId="{E4F5E63A-98EF-4222-8400-DFF0A2C9F1EF}" dt="2021-02-07T16:55:59.134" v="1298" actId="207"/>
          <ac:spMkLst>
            <pc:docMk/>
            <pc:sldMk cId="2023027046" sldId="307"/>
            <ac:spMk id="2" creationId="{52587DB1-3253-4AD0-B46A-9CC060B49C92}"/>
          </ac:spMkLst>
        </pc:spChg>
        <pc:spChg chg="mod">
          <ac:chgData name="janardan bharvad" userId="7e35ef04-836c-4ec9-9bd1-80a2ae5d2010" providerId="ADAL" clId="{E4F5E63A-98EF-4222-8400-DFF0A2C9F1EF}" dt="2021-02-07T16:26:52.892" v="765" actId="1035"/>
          <ac:spMkLst>
            <pc:docMk/>
            <pc:sldMk cId="2023027046" sldId="307"/>
            <ac:spMk id="3" creationId="{9EC3F33C-6547-4452-A0D1-253A2B9302AD}"/>
          </ac:spMkLst>
        </pc:spChg>
      </pc:sldChg>
      <pc:sldChg chg="addSp delSp modSp add">
        <pc:chgData name="janardan bharvad" userId="7e35ef04-836c-4ec9-9bd1-80a2ae5d2010" providerId="ADAL" clId="{E4F5E63A-98EF-4222-8400-DFF0A2C9F1EF}" dt="2021-02-07T15:40:08.533" v="439" actId="14100"/>
        <pc:sldMkLst>
          <pc:docMk/>
          <pc:sldMk cId="1923434694" sldId="308"/>
        </pc:sldMkLst>
        <pc:spChg chg="del">
          <ac:chgData name="janardan bharvad" userId="7e35ef04-836c-4ec9-9bd1-80a2ae5d2010" providerId="ADAL" clId="{E4F5E63A-98EF-4222-8400-DFF0A2C9F1EF}" dt="2021-02-07T15:37:05.851" v="430" actId="478"/>
          <ac:spMkLst>
            <pc:docMk/>
            <pc:sldMk cId="1923434694" sldId="308"/>
            <ac:spMk id="2" creationId="{52587DB1-3253-4AD0-B46A-9CC060B49C92}"/>
          </ac:spMkLst>
        </pc:spChg>
        <pc:spChg chg="del">
          <ac:chgData name="janardan bharvad" userId="7e35ef04-836c-4ec9-9bd1-80a2ae5d2010" providerId="ADAL" clId="{E4F5E63A-98EF-4222-8400-DFF0A2C9F1EF}" dt="2021-02-07T15:37:14.846" v="432" actId="478"/>
          <ac:spMkLst>
            <pc:docMk/>
            <pc:sldMk cId="1923434694" sldId="308"/>
            <ac:spMk id="3" creationId="{9EC3F33C-6547-4452-A0D1-253A2B9302AD}"/>
          </ac:spMkLst>
        </pc:spChg>
        <pc:spChg chg="add del mod">
          <ac:chgData name="janardan bharvad" userId="7e35ef04-836c-4ec9-9bd1-80a2ae5d2010" providerId="ADAL" clId="{E4F5E63A-98EF-4222-8400-DFF0A2C9F1EF}" dt="2021-02-07T15:37:10.852" v="431" actId="478"/>
          <ac:spMkLst>
            <pc:docMk/>
            <pc:sldMk cId="1923434694" sldId="308"/>
            <ac:spMk id="5" creationId="{D1DE9F84-5981-4A1D-AF91-75D0CAFA950B}"/>
          </ac:spMkLst>
        </pc:spChg>
        <pc:spChg chg="add del mod">
          <ac:chgData name="janardan bharvad" userId="7e35ef04-836c-4ec9-9bd1-80a2ae5d2010" providerId="ADAL" clId="{E4F5E63A-98EF-4222-8400-DFF0A2C9F1EF}" dt="2021-02-07T15:38:11.103" v="433" actId="931"/>
          <ac:spMkLst>
            <pc:docMk/>
            <pc:sldMk cId="1923434694" sldId="308"/>
            <ac:spMk id="7" creationId="{10FAF87A-4FCF-43A2-AEDF-9798D9088FB6}"/>
          </ac:spMkLst>
        </pc:spChg>
        <pc:picChg chg="add mod">
          <ac:chgData name="janardan bharvad" userId="7e35ef04-836c-4ec9-9bd1-80a2ae5d2010" providerId="ADAL" clId="{E4F5E63A-98EF-4222-8400-DFF0A2C9F1EF}" dt="2021-02-07T15:40:08.533" v="439" actId="14100"/>
          <ac:picMkLst>
            <pc:docMk/>
            <pc:sldMk cId="1923434694" sldId="308"/>
            <ac:picMk id="9" creationId="{1AECF897-8700-4156-A947-266D495A445C}"/>
          </ac:picMkLst>
        </pc:picChg>
      </pc:sldChg>
      <pc:sldChg chg="addSp delSp modSp add">
        <pc:chgData name="janardan bharvad" userId="7e35ef04-836c-4ec9-9bd1-80a2ae5d2010" providerId="ADAL" clId="{E4F5E63A-98EF-4222-8400-DFF0A2C9F1EF}" dt="2021-02-07T16:56:16.840" v="1299" actId="207"/>
        <pc:sldMkLst>
          <pc:docMk/>
          <pc:sldMk cId="599889936" sldId="309"/>
        </pc:sldMkLst>
        <pc:spChg chg="del">
          <ac:chgData name="janardan bharvad" userId="7e35ef04-836c-4ec9-9bd1-80a2ae5d2010" providerId="ADAL" clId="{E4F5E63A-98EF-4222-8400-DFF0A2C9F1EF}" dt="2021-02-07T15:42:00.225" v="448" actId="478"/>
          <ac:spMkLst>
            <pc:docMk/>
            <pc:sldMk cId="599889936" sldId="309"/>
            <ac:spMk id="2" creationId="{52587DB1-3253-4AD0-B46A-9CC060B49C92}"/>
          </ac:spMkLst>
        </pc:spChg>
        <pc:spChg chg="add del mod">
          <ac:chgData name="janardan bharvad" userId="7e35ef04-836c-4ec9-9bd1-80a2ae5d2010" providerId="ADAL" clId="{E4F5E63A-98EF-4222-8400-DFF0A2C9F1EF}" dt="2021-02-07T15:41:30.485" v="443"/>
          <ac:spMkLst>
            <pc:docMk/>
            <pc:sldMk cId="599889936" sldId="309"/>
            <ac:spMk id="3" creationId="{9EC3F33C-6547-4452-A0D1-253A2B9302AD}"/>
          </ac:spMkLst>
        </pc:spChg>
        <pc:spChg chg="add del">
          <ac:chgData name="janardan bharvad" userId="7e35ef04-836c-4ec9-9bd1-80a2ae5d2010" providerId="ADAL" clId="{E4F5E63A-98EF-4222-8400-DFF0A2C9F1EF}" dt="2021-02-07T15:41:25.280" v="442"/>
          <ac:spMkLst>
            <pc:docMk/>
            <pc:sldMk cId="599889936" sldId="309"/>
            <ac:spMk id="5" creationId="{E7A4EEF6-557B-466F-8656-E1A8FAC21D38}"/>
          </ac:spMkLst>
        </pc:spChg>
        <pc:spChg chg="add mod">
          <ac:chgData name="janardan bharvad" userId="7e35ef04-836c-4ec9-9bd1-80a2ae5d2010" providerId="ADAL" clId="{E4F5E63A-98EF-4222-8400-DFF0A2C9F1EF}" dt="2021-02-07T16:26:06.451" v="735" actId="255"/>
          <ac:spMkLst>
            <pc:docMk/>
            <pc:sldMk cId="599889936" sldId="309"/>
            <ac:spMk id="7" creationId="{3B1DD1DC-563C-4745-B7FB-4B07F9594688}"/>
          </ac:spMkLst>
        </pc:spChg>
        <pc:spChg chg="add del mod">
          <ac:chgData name="janardan bharvad" userId="7e35ef04-836c-4ec9-9bd1-80a2ae5d2010" providerId="ADAL" clId="{E4F5E63A-98EF-4222-8400-DFF0A2C9F1EF}" dt="2021-02-07T15:42:04.501" v="449" actId="478"/>
          <ac:spMkLst>
            <pc:docMk/>
            <pc:sldMk cId="599889936" sldId="309"/>
            <ac:spMk id="9" creationId="{3992C048-DE5A-4ADA-A379-9E634AD41CF3}"/>
          </ac:spMkLst>
        </pc:spChg>
        <pc:spChg chg="add mod">
          <ac:chgData name="janardan bharvad" userId="7e35ef04-836c-4ec9-9bd1-80a2ae5d2010" providerId="ADAL" clId="{E4F5E63A-98EF-4222-8400-DFF0A2C9F1EF}" dt="2021-02-07T16:26:23.121" v="738" actId="14100"/>
          <ac:spMkLst>
            <pc:docMk/>
            <pc:sldMk cId="599889936" sldId="309"/>
            <ac:spMk id="10" creationId="{94E7C9D7-6606-4222-AB92-D1EEFB9A2DAF}"/>
          </ac:spMkLst>
        </pc:spChg>
        <pc:graphicFrameChg chg="add del mod">
          <ac:chgData name="janardan bharvad" userId="7e35ef04-836c-4ec9-9bd1-80a2ae5d2010" providerId="ADAL" clId="{E4F5E63A-98EF-4222-8400-DFF0A2C9F1EF}" dt="2021-02-07T15:41:25.280" v="442"/>
          <ac:graphicFrameMkLst>
            <pc:docMk/>
            <pc:sldMk cId="599889936" sldId="309"/>
            <ac:graphicFrameMk id="4" creationId="{486639F2-860E-4D14-B8FA-684E50274904}"/>
          </ac:graphicFrameMkLst>
        </pc:graphicFrameChg>
        <pc:graphicFrameChg chg="add mod modGraphic">
          <ac:chgData name="janardan bharvad" userId="7e35ef04-836c-4ec9-9bd1-80a2ae5d2010" providerId="ADAL" clId="{E4F5E63A-98EF-4222-8400-DFF0A2C9F1EF}" dt="2021-02-07T16:56:16.840" v="1299" actId="207"/>
          <ac:graphicFrameMkLst>
            <pc:docMk/>
            <pc:sldMk cId="599889936" sldId="309"/>
            <ac:graphicFrameMk id="6" creationId="{25C08824-EF7C-409B-892B-08485C44F586}"/>
          </ac:graphicFrameMkLst>
        </pc:graphicFrameChg>
      </pc:sldChg>
      <pc:sldChg chg="addSp delSp modSp new">
        <pc:chgData name="janardan bharvad" userId="7e35ef04-836c-4ec9-9bd1-80a2ae5d2010" providerId="ADAL" clId="{E4F5E63A-98EF-4222-8400-DFF0A2C9F1EF}" dt="2021-02-07T16:56:26.496" v="1300" actId="207"/>
        <pc:sldMkLst>
          <pc:docMk/>
          <pc:sldMk cId="3858854277" sldId="310"/>
        </pc:sldMkLst>
        <pc:spChg chg="del">
          <ac:chgData name="janardan bharvad" userId="7e35ef04-836c-4ec9-9bd1-80a2ae5d2010" providerId="ADAL" clId="{E4F5E63A-98EF-4222-8400-DFF0A2C9F1EF}" dt="2021-02-07T15:48:58.446" v="494" actId="478"/>
          <ac:spMkLst>
            <pc:docMk/>
            <pc:sldMk cId="3858854277" sldId="310"/>
            <ac:spMk id="2" creationId="{8EA8599C-8723-4152-BDB5-F564ECD5B91D}"/>
          </ac:spMkLst>
        </pc:spChg>
        <pc:spChg chg="del">
          <ac:chgData name="janardan bharvad" userId="7e35ef04-836c-4ec9-9bd1-80a2ae5d2010" providerId="ADAL" clId="{E4F5E63A-98EF-4222-8400-DFF0A2C9F1EF}" dt="2021-02-07T15:48:52.808" v="493"/>
          <ac:spMkLst>
            <pc:docMk/>
            <pc:sldMk cId="3858854277" sldId="310"/>
            <ac:spMk id="3" creationId="{CA704D2B-AF74-415C-8EE4-AC29BDE655C0}"/>
          </ac:spMkLst>
        </pc:spChg>
        <pc:spChg chg="add mod">
          <ac:chgData name="janardan bharvad" userId="7e35ef04-836c-4ec9-9bd1-80a2ae5d2010" providerId="ADAL" clId="{E4F5E63A-98EF-4222-8400-DFF0A2C9F1EF}" dt="2021-02-07T16:27:50.570" v="790" actId="255"/>
          <ac:spMkLst>
            <pc:docMk/>
            <pc:sldMk cId="3858854277" sldId="310"/>
            <ac:spMk id="5" creationId="{283CAD6C-428C-4201-A472-AFB42A10155C}"/>
          </ac:spMkLst>
        </pc:spChg>
        <pc:spChg chg="add mod">
          <ac:chgData name="janardan bharvad" userId="7e35ef04-836c-4ec9-9bd1-80a2ae5d2010" providerId="ADAL" clId="{E4F5E63A-98EF-4222-8400-DFF0A2C9F1EF}" dt="2021-02-07T16:28:00.955" v="791" actId="255"/>
          <ac:spMkLst>
            <pc:docMk/>
            <pc:sldMk cId="3858854277" sldId="310"/>
            <ac:spMk id="6" creationId="{F3C536BE-1F12-4C34-8D05-D595862C3AF3}"/>
          </ac:spMkLst>
        </pc:spChg>
        <pc:graphicFrameChg chg="add mod modGraphic">
          <ac:chgData name="janardan bharvad" userId="7e35ef04-836c-4ec9-9bd1-80a2ae5d2010" providerId="ADAL" clId="{E4F5E63A-98EF-4222-8400-DFF0A2C9F1EF}" dt="2021-02-07T16:56:26.496" v="1300" actId="207"/>
          <ac:graphicFrameMkLst>
            <pc:docMk/>
            <pc:sldMk cId="3858854277" sldId="310"/>
            <ac:graphicFrameMk id="4" creationId="{7A5AAFFE-9D4A-46AB-BEAF-B6BE9F398126}"/>
          </ac:graphicFrameMkLst>
        </pc:graphicFrameChg>
      </pc:sldChg>
      <pc:sldChg chg="addSp delSp modSp new">
        <pc:chgData name="janardan bharvad" userId="7e35ef04-836c-4ec9-9bd1-80a2ae5d2010" providerId="ADAL" clId="{E4F5E63A-98EF-4222-8400-DFF0A2C9F1EF}" dt="2021-02-07T16:29:23.870" v="805" actId="123"/>
        <pc:sldMkLst>
          <pc:docMk/>
          <pc:sldMk cId="1903784823" sldId="311"/>
        </pc:sldMkLst>
        <pc:spChg chg="del mod">
          <ac:chgData name="janardan bharvad" userId="7e35ef04-836c-4ec9-9bd1-80a2ae5d2010" providerId="ADAL" clId="{E4F5E63A-98EF-4222-8400-DFF0A2C9F1EF}" dt="2021-02-07T16:01:27.048" v="546" actId="478"/>
          <ac:spMkLst>
            <pc:docMk/>
            <pc:sldMk cId="1903784823" sldId="311"/>
            <ac:spMk id="2" creationId="{19E5FAEB-E04B-443D-9F70-6C31D94B9201}"/>
          </ac:spMkLst>
        </pc:spChg>
        <pc:spChg chg="del mod">
          <ac:chgData name="janardan bharvad" userId="7e35ef04-836c-4ec9-9bd1-80a2ae5d2010" providerId="ADAL" clId="{E4F5E63A-98EF-4222-8400-DFF0A2C9F1EF}" dt="2021-02-07T16:01:56.311" v="549" actId="478"/>
          <ac:spMkLst>
            <pc:docMk/>
            <pc:sldMk cId="1903784823" sldId="311"/>
            <ac:spMk id="3" creationId="{8ECC5417-978D-4E5A-98DB-14F611664D0A}"/>
          </ac:spMkLst>
        </pc:spChg>
        <pc:spChg chg="add del mod">
          <ac:chgData name="janardan bharvad" userId="7e35ef04-836c-4ec9-9bd1-80a2ae5d2010" providerId="ADAL" clId="{E4F5E63A-98EF-4222-8400-DFF0A2C9F1EF}" dt="2021-02-07T16:01:56.311" v="549" actId="478"/>
          <ac:spMkLst>
            <pc:docMk/>
            <pc:sldMk cId="1903784823" sldId="311"/>
            <ac:spMk id="4" creationId="{BFD5D8EC-D11D-465B-BE24-B2075633EBDA}"/>
          </ac:spMkLst>
        </pc:spChg>
        <pc:spChg chg="add del mod">
          <ac:chgData name="janardan bharvad" userId="7e35ef04-836c-4ec9-9bd1-80a2ae5d2010" providerId="ADAL" clId="{E4F5E63A-98EF-4222-8400-DFF0A2C9F1EF}" dt="2021-02-07T16:03:40.996" v="559" actId="478"/>
          <ac:spMkLst>
            <pc:docMk/>
            <pc:sldMk cId="1903784823" sldId="311"/>
            <ac:spMk id="5" creationId="{3273094B-60B5-423C-90BD-C2D2D9EA3EE0}"/>
          </ac:spMkLst>
        </pc:spChg>
        <pc:spChg chg="add del mod">
          <ac:chgData name="janardan bharvad" userId="7e35ef04-836c-4ec9-9bd1-80a2ae5d2010" providerId="ADAL" clId="{E4F5E63A-98EF-4222-8400-DFF0A2C9F1EF}" dt="2021-02-07T16:03:37.163" v="557" actId="478"/>
          <ac:spMkLst>
            <pc:docMk/>
            <pc:sldMk cId="1903784823" sldId="311"/>
            <ac:spMk id="6" creationId="{EF679286-CD88-462B-9D98-91E6445846F9}"/>
          </ac:spMkLst>
        </pc:spChg>
        <pc:spChg chg="add mod">
          <ac:chgData name="janardan bharvad" userId="7e35ef04-836c-4ec9-9bd1-80a2ae5d2010" providerId="ADAL" clId="{E4F5E63A-98EF-4222-8400-DFF0A2C9F1EF}" dt="2021-02-07T16:29:23.870" v="805" actId="123"/>
          <ac:spMkLst>
            <pc:docMk/>
            <pc:sldMk cId="1903784823" sldId="311"/>
            <ac:spMk id="7" creationId="{7CFE4E67-F7C1-4D72-9C7B-E7994E64944F}"/>
          </ac:spMkLst>
        </pc:spChg>
        <pc:picChg chg="add del mod">
          <ac:chgData name="janardan bharvad" userId="7e35ef04-836c-4ec9-9bd1-80a2ae5d2010" providerId="ADAL" clId="{E4F5E63A-98EF-4222-8400-DFF0A2C9F1EF}" dt="2021-02-07T16:01:56.311" v="549" actId="478"/>
          <ac:picMkLst>
            <pc:docMk/>
            <pc:sldMk cId="1903784823" sldId="311"/>
            <ac:picMk id="3074" creationId="{1A0323F3-BC3D-407F-8675-E29AE086D3DC}"/>
          </ac:picMkLst>
        </pc:picChg>
        <pc:picChg chg="add mod">
          <ac:chgData name="janardan bharvad" userId="7e35ef04-836c-4ec9-9bd1-80a2ae5d2010" providerId="ADAL" clId="{E4F5E63A-98EF-4222-8400-DFF0A2C9F1EF}" dt="2021-02-07T16:05:17.298" v="569" actId="14100"/>
          <ac:picMkLst>
            <pc:docMk/>
            <pc:sldMk cId="1903784823" sldId="311"/>
            <ac:picMk id="3076" creationId="{09F54E43-107E-4231-AC62-AF0B713C7497}"/>
          </ac:picMkLst>
        </pc:picChg>
      </pc:sldChg>
      <pc:sldChg chg="addSp delSp modSp new">
        <pc:chgData name="janardan bharvad" userId="7e35ef04-836c-4ec9-9bd1-80a2ae5d2010" providerId="ADAL" clId="{E4F5E63A-98EF-4222-8400-DFF0A2C9F1EF}" dt="2021-02-07T16:56:37.265" v="1301" actId="207"/>
        <pc:sldMkLst>
          <pc:docMk/>
          <pc:sldMk cId="3007938937" sldId="312"/>
        </pc:sldMkLst>
        <pc:spChg chg="del">
          <ac:chgData name="janardan bharvad" userId="7e35ef04-836c-4ec9-9bd1-80a2ae5d2010" providerId="ADAL" clId="{E4F5E63A-98EF-4222-8400-DFF0A2C9F1EF}" dt="2021-02-07T16:09:52.859" v="571" actId="478"/>
          <ac:spMkLst>
            <pc:docMk/>
            <pc:sldMk cId="3007938937" sldId="312"/>
            <ac:spMk id="2" creationId="{292AFF55-CD67-4CF7-BFC2-E1CE5D351D77}"/>
          </ac:spMkLst>
        </pc:spChg>
        <pc:spChg chg="del">
          <ac:chgData name="janardan bharvad" userId="7e35ef04-836c-4ec9-9bd1-80a2ae5d2010" providerId="ADAL" clId="{E4F5E63A-98EF-4222-8400-DFF0A2C9F1EF}" dt="2021-02-07T16:09:55.818" v="572" actId="478"/>
          <ac:spMkLst>
            <pc:docMk/>
            <pc:sldMk cId="3007938937" sldId="312"/>
            <ac:spMk id="3" creationId="{28C33E71-5CC2-4368-A387-4975D2F87D4C}"/>
          </ac:spMkLst>
        </pc:spChg>
        <pc:spChg chg="add mod">
          <ac:chgData name="janardan bharvad" userId="7e35ef04-836c-4ec9-9bd1-80a2ae5d2010" providerId="ADAL" clId="{E4F5E63A-98EF-4222-8400-DFF0A2C9F1EF}" dt="2021-02-07T16:31:33.236" v="808" actId="255"/>
          <ac:spMkLst>
            <pc:docMk/>
            <pc:sldMk cId="3007938937" sldId="312"/>
            <ac:spMk id="4" creationId="{99616270-B36A-4EAD-8B5A-F9E2D2115D05}"/>
          </ac:spMkLst>
        </pc:spChg>
        <pc:spChg chg="add mod">
          <ac:chgData name="janardan bharvad" userId="7e35ef04-836c-4ec9-9bd1-80a2ae5d2010" providerId="ADAL" clId="{E4F5E63A-98EF-4222-8400-DFF0A2C9F1EF}" dt="2021-02-07T16:31:43.297" v="810" actId="255"/>
          <ac:spMkLst>
            <pc:docMk/>
            <pc:sldMk cId="3007938937" sldId="312"/>
            <ac:spMk id="5" creationId="{9A13532E-0B41-49BE-A2A0-E0332A0DE7C9}"/>
          </ac:spMkLst>
        </pc:spChg>
        <pc:spChg chg="add mod">
          <ac:chgData name="janardan bharvad" userId="7e35ef04-836c-4ec9-9bd1-80a2ae5d2010" providerId="ADAL" clId="{E4F5E63A-98EF-4222-8400-DFF0A2C9F1EF}" dt="2021-02-07T16:32:01.947" v="813" actId="123"/>
          <ac:spMkLst>
            <pc:docMk/>
            <pc:sldMk cId="3007938937" sldId="312"/>
            <ac:spMk id="7" creationId="{94E3299C-3B63-4541-AE31-6EE6FC20A52A}"/>
          </ac:spMkLst>
        </pc:spChg>
        <pc:graphicFrameChg chg="add mod modGraphic">
          <ac:chgData name="janardan bharvad" userId="7e35ef04-836c-4ec9-9bd1-80a2ae5d2010" providerId="ADAL" clId="{E4F5E63A-98EF-4222-8400-DFF0A2C9F1EF}" dt="2021-02-07T16:56:37.265" v="1301" actId="207"/>
          <ac:graphicFrameMkLst>
            <pc:docMk/>
            <pc:sldMk cId="3007938937" sldId="312"/>
            <ac:graphicFrameMk id="6" creationId="{CF460D78-8EDC-4261-BABA-07EA57B03382}"/>
          </ac:graphicFrameMkLst>
        </pc:graphicFrameChg>
      </pc:sldChg>
      <pc:sldChg chg="addSp delSp modSp new">
        <pc:chgData name="janardan bharvad" userId="7e35ef04-836c-4ec9-9bd1-80a2ae5d2010" providerId="ADAL" clId="{E4F5E63A-98EF-4222-8400-DFF0A2C9F1EF}" dt="2021-02-07T16:56:48.808" v="1302" actId="207"/>
        <pc:sldMkLst>
          <pc:docMk/>
          <pc:sldMk cId="1141582318" sldId="313"/>
        </pc:sldMkLst>
        <pc:spChg chg="del">
          <ac:chgData name="janardan bharvad" userId="7e35ef04-836c-4ec9-9bd1-80a2ae5d2010" providerId="ADAL" clId="{E4F5E63A-98EF-4222-8400-DFF0A2C9F1EF}" dt="2021-02-07T16:14:12.276" v="600" actId="478"/>
          <ac:spMkLst>
            <pc:docMk/>
            <pc:sldMk cId="1141582318" sldId="313"/>
            <ac:spMk id="2" creationId="{ABB0386F-1D56-4F1C-8839-65583A7A6FBC}"/>
          </ac:spMkLst>
        </pc:spChg>
        <pc:spChg chg="del">
          <ac:chgData name="janardan bharvad" userId="7e35ef04-836c-4ec9-9bd1-80a2ae5d2010" providerId="ADAL" clId="{E4F5E63A-98EF-4222-8400-DFF0A2C9F1EF}" dt="2021-02-07T16:14:08.778" v="599" actId="478"/>
          <ac:spMkLst>
            <pc:docMk/>
            <pc:sldMk cId="1141582318" sldId="313"/>
            <ac:spMk id="3" creationId="{C46C1305-740A-40AF-90F8-DCCFF7A57D39}"/>
          </ac:spMkLst>
        </pc:spChg>
        <pc:spChg chg="add mod">
          <ac:chgData name="janardan bharvad" userId="7e35ef04-836c-4ec9-9bd1-80a2ae5d2010" providerId="ADAL" clId="{E4F5E63A-98EF-4222-8400-DFF0A2C9F1EF}" dt="2021-02-07T16:33:02.377" v="815" actId="255"/>
          <ac:spMkLst>
            <pc:docMk/>
            <pc:sldMk cId="1141582318" sldId="313"/>
            <ac:spMk id="4" creationId="{44AEE911-F9B2-4E64-B4F8-944801D8A0BD}"/>
          </ac:spMkLst>
        </pc:spChg>
        <pc:spChg chg="add mod">
          <ac:chgData name="janardan bharvad" userId="7e35ef04-836c-4ec9-9bd1-80a2ae5d2010" providerId="ADAL" clId="{E4F5E63A-98EF-4222-8400-DFF0A2C9F1EF}" dt="2021-02-07T16:33:09.916" v="817" actId="255"/>
          <ac:spMkLst>
            <pc:docMk/>
            <pc:sldMk cId="1141582318" sldId="313"/>
            <ac:spMk id="5" creationId="{55F39053-BFFD-421E-910C-DA1EF6BA8AFD}"/>
          </ac:spMkLst>
        </pc:spChg>
        <pc:spChg chg="add mod">
          <ac:chgData name="janardan bharvad" userId="7e35ef04-836c-4ec9-9bd1-80a2ae5d2010" providerId="ADAL" clId="{E4F5E63A-98EF-4222-8400-DFF0A2C9F1EF}" dt="2021-02-07T16:33:22.816" v="819" actId="255"/>
          <ac:spMkLst>
            <pc:docMk/>
            <pc:sldMk cId="1141582318" sldId="313"/>
            <ac:spMk id="7" creationId="{3488852C-4465-457E-B86A-56D0D50A461C}"/>
          </ac:spMkLst>
        </pc:spChg>
        <pc:graphicFrameChg chg="add mod modGraphic">
          <ac:chgData name="janardan bharvad" userId="7e35ef04-836c-4ec9-9bd1-80a2ae5d2010" providerId="ADAL" clId="{E4F5E63A-98EF-4222-8400-DFF0A2C9F1EF}" dt="2021-02-07T16:56:48.808" v="1302" actId="207"/>
          <ac:graphicFrameMkLst>
            <pc:docMk/>
            <pc:sldMk cId="1141582318" sldId="313"/>
            <ac:graphicFrameMk id="6" creationId="{DCB590F9-C858-48C6-866F-DC1C921C7A13}"/>
          </ac:graphicFrameMkLst>
        </pc:graphicFrameChg>
      </pc:sldChg>
      <pc:sldChg chg="addSp delSp modSp new">
        <pc:chgData name="janardan bharvad" userId="7e35ef04-836c-4ec9-9bd1-80a2ae5d2010" providerId="ADAL" clId="{E4F5E63A-98EF-4222-8400-DFF0A2C9F1EF}" dt="2021-02-14T11:29:20.358" v="1591" actId="1076"/>
        <pc:sldMkLst>
          <pc:docMk/>
          <pc:sldMk cId="2533167545" sldId="314"/>
        </pc:sldMkLst>
        <pc:spChg chg="del">
          <ac:chgData name="janardan bharvad" userId="7e35ef04-836c-4ec9-9bd1-80a2ae5d2010" providerId="ADAL" clId="{E4F5E63A-98EF-4222-8400-DFF0A2C9F1EF}" dt="2021-02-07T16:18:39.535" v="626" actId="478"/>
          <ac:spMkLst>
            <pc:docMk/>
            <pc:sldMk cId="2533167545" sldId="314"/>
            <ac:spMk id="2" creationId="{1D8CF4DE-B0B9-41BF-A156-5731F733F9E8}"/>
          </ac:spMkLst>
        </pc:spChg>
        <pc:spChg chg="del">
          <ac:chgData name="janardan bharvad" userId="7e35ef04-836c-4ec9-9bd1-80a2ae5d2010" providerId="ADAL" clId="{E4F5E63A-98EF-4222-8400-DFF0A2C9F1EF}" dt="2021-02-07T16:18:36.063" v="625" actId="478"/>
          <ac:spMkLst>
            <pc:docMk/>
            <pc:sldMk cId="2533167545" sldId="314"/>
            <ac:spMk id="3" creationId="{0F248B5A-A238-4507-B672-9B69A829DCA9}"/>
          </ac:spMkLst>
        </pc:spChg>
        <pc:spChg chg="add mod">
          <ac:chgData name="janardan bharvad" userId="7e35ef04-836c-4ec9-9bd1-80a2ae5d2010" providerId="ADAL" clId="{E4F5E63A-98EF-4222-8400-DFF0A2C9F1EF}" dt="2021-02-07T16:34:12.298" v="821" actId="255"/>
          <ac:spMkLst>
            <pc:docMk/>
            <pc:sldMk cId="2533167545" sldId="314"/>
            <ac:spMk id="4" creationId="{98F3EAC5-2EE2-4F1B-A686-012C1E4D76D8}"/>
          </ac:spMkLst>
        </pc:spChg>
        <pc:spChg chg="add del">
          <ac:chgData name="janardan bharvad" userId="7e35ef04-836c-4ec9-9bd1-80a2ae5d2010" providerId="ADAL" clId="{E4F5E63A-98EF-4222-8400-DFF0A2C9F1EF}" dt="2021-02-07T16:19:08.400" v="632"/>
          <ac:spMkLst>
            <pc:docMk/>
            <pc:sldMk cId="2533167545" sldId="314"/>
            <ac:spMk id="6" creationId="{B6BB4185-6102-4817-9BE9-DFDB381906C8}"/>
          </ac:spMkLst>
        </pc:spChg>
        <pc:spChg chg="add mod">
          <ac:chgData name="janardan bharvad" userId="7e35ef04-836c-4ec9-9bd1-80a2ae5d2010" providerId="ADAL" clId="{E4F5E63A-98EF-4222-8400-DFF0A2C9F1EF}" dt="2021-02-14T11:29:20.358" v="1591" actId="1076"/>
          <ac:spMkLst>
            <pc:docMk/>
            <pc:sldMk cId="2533167545" sldId="314"/>
            <ac:spMk id="8" creationId="{5717D527-81C3-4906-8FDC-F90F12D0931D}"/>
          </ac:spMkLst>
        </pc:spChg>
        <pc:spChg chg="add mod">
          <ac:chgData name="janardan bharvad" userId="7e35ef04-836c-4ec9-9bd1-80a2ae5d2010" providerId="ADAL" clId="{E4F5E63A-98EF-4222-8400-DFF0A2C9F1EF}" dt="2021-02-07T16:34:22.029" v="823" actId="255"/>
          <ac:spMkLst>
            <pc:docMk/>
            <pc:sldMk cId="2533167545" sldId="314"/>
            <ac:spMk id="9" creationId="{23B0B46F-5133-46F9-A7D4-89C759D81B13}"/>
          </ac:spMkLst>
        </pc:spChg>
        <pc:graphicFrameChg chg="add del">
          <ac:chgData name="janardan bharvad" userId="7e35ef04-836c-4ec9-9bd1-80a2ae5d2010" providerId="ADAL" clId="{E4F5E63A-98EF-4222-8400-DFF0A2C9F1EF}" dt="2021-02-07T16:19:08.400" v="632"/>
          <ac:graphicFrameMkLst>
            <pc:docMk/>
            <pc:sldMk cId="2533167545" sldId="314"/>
            <ac:graphicFrameMk id="5" creationId="{2DC6368F-1BC0-4196-BD84-809A4B1E2D3C}"/>
          </ac:graphicFrameMkLst>
        </pc:graphicFrameChg>
        <pc:graphicFrameChg chg="add mod modGraphic">
          <ac:chgData name="janardan bharvad" userId="7e35ef04-836c-4ec9-9bd1-80a2ae5d2010" providerId="ADAL" clId="{E4F5E63A-98EF-4222-8400-DFF0A2C9F1EF}" dt="2021-02-14T11:29:18.207" v="1590" actId="207"/>
          <ac:graphicFrameMkLst>
            <pc:docMk/>
            <pc:sldMk cId="2533167545" sldId="314"/>
            <ac:graphicFrameMk id="7" creationId="{3218ABA4-57CD-4F55-92A0-7DCE9D0B7D41}"/>
          </ac:graphicFrameMkLst>
        </pc:graphicFrameChg>
      </pc:sldChg>
      <pc:sldChg chg="addSp delSp modSp new">
        <pc:chgData name="janardan bharvad" userId="7e35ef04-836c-4ec9-9bd1-80a2ae5d2010" providerId="ADAL" clId="{E4F5E63A-98EF-4222-8400-DFF0A2C9F1EF}" dt="2021-02-07T16:49:57.192" v="1296" actId="1036"/>
        <pc:sldMkLst>
          <pc:docMk/>
          <pc:sldMk cId="3802204984" sldId="315"/>
        </pc:sldMkLst>
        <pc:spChg chg="del">
          <ac:chgData name="janardan bharvad" userId="7e35ef04-836c-4ec9-9bd1-80a2ae5d2010" providerId="ADAL" clId="{E4F5E63A-98EF-4222-8400-DFF0A2C9F1EF}" dt="2021-02-07T16:23:09.255" v="648" actId="478"/>
          <ac:spMkLst>
            <pc:docMk/>
            <pc:sldMk cId="3802204984" sldId="315"/>
            <ac:spMk id="2" creationId="{B38AF7FC-3AC6-4690-992B-147CF60BB566}"/>
          </ac:spMkLst>
        </pc:spChg>
        <pc:spChg chg="del">
          <ac:chgData name="janardan bharvad" userId="7e35ef04-836c-4ec9-9bd1-80a2ae5d2010" providerId="ADAL" clId="{E4F5E63A-98EF-4222-8400-DFF0A2C9F1EF}" dt="2021-02-07T16:23:06.168" v="647" actId="478"/>
          <ac:spMkLst>
            <pc:docMk/>
            <pc:sldMk cId="3802204984" sldId="315"/>
            <ac:spMk id="3" creationId="{61E186CF-D233-40CD-B94A-439E99F94F2A}"/>
          </ac:spMkLst>
        </pc:spChg>
        <pc:spChg chg="add mod">
          <ac:chgData name="janardan bharvad" userId="7e35ef04-836c-4ec9-9bd1-80a2ae5d2010" providerId="ADAL" clId="{E4F5E63A-98EF-4222-8400-DFF0A2C9F1EF}" dt="2021-02-07T16:49:57.192" v="1296" actId="1036"/>
          <ac:spMkLst>
            <pc:docMk/>
            <pc:sldMk cId="3802204984" sldId="315"/>
            <ac:spMk id="4" creationId="{A99B6AED-82F0-4C9D-B1F4-8168D92F6BA6}"/>
          </ac:spMkLst>
        </pc:spChg>
        <pc:picChg chg="add mod">
          <ac:chgData name="janardan bharvad" userId="7e35ef04-836c-4ec9-9bd1-80a2ae5d2010" providerId="ADAL" clId="{E4F5E63A-98EF-4222-8400-DFF0A2C9F1EF}" dt="2021-02-07T16:34:32.968" v="824" actId="1076"/>
          <ac:picMkLst>
            <pc:docMk/>
            <pc:sldMk cId="3802204984" sldId="315"/>
            <ac:picMk id="7170" creationId="{BD545293-B2F5-4FD1-B47F-1CCAFFE75179}"/>
          </ac:picMkLst>
        </pc:picChg>
      </pc:sldChg>
      <pc:sldChg chg="addSp delSp modSp new">
        <pc:chgData name="janardan bharvad" userId="7e35ef04-836c-4ec9-9bd1-80a2ae5d2010" providerId="ADAL" clId="{E4F5E63A-98EF-4222-8400-DFF0A2C9F1EF}" dt="2021-02-07T16:57:48.413" v="1306" actId="114"/>
        <pc:sldMkLst>
          <pc:docMk/>
          <pc:sldMk cId="1140159262" sldId="316"/>
        </pc:sldMkLst>
        <pc:spChg chg="del mod">
          <ac:chgData name="janardan bharvad" userId="7e35ef04-836c-4ec9-9bd1-80a2ae5d2010" providerId="ADAL" clId="{E4F5E63A-98EF-4222-8400-DFF0A2C9F1EF}" dt="2021-02-07T16:36:18.377" v="827" actId="478"/>
          <ac:spMkLst>
            <pc:docMk/>
            <pc:sldMk cId="1140159262" sldId="316"/>
            <ac:spMk id="2" creationId="{BF3ED8B2-0413-4480-89CA-AB139F7E7981}"/>
          </ac:spMkLst>
        </pc:spChg>
        <pc:spChg chg="del">
          <ac:chgData name="janardan bharvad" userId="7e35ef04-836c-4ec9-9bd1-80a2ae5d2010" providerId="ADAL" clId="{E4F5E63A-98EF-4222-8400-DFF0A2C9F1EF}" dt="2021-02-07T16:36:25.130" v="828" actId="478"/>
          <ac:spMkLst>
            <pc:docMk/>
            <pc:sldMk cId="1140159262" sldId="316"/>
            <ac:spMk id="3" creationId="{80B809B8-8473-479A-BEA6-80E92D5ACD7D}"/>
          </ac:spMkLst>
        </pc:spChg>
        <pc:spChg chg="add mod">
          <ac:chgData name="janardan bharvad" userId="7e35ef04-836c-4ec9-9bd1-80a2ae5d2010" providerId="ADAL" clId="{E4F5E63A-98EF-4222-8400-DFF0A2C9F1EF}" dt="2021-02-07T16:57:48.413" v="1306" actId="114"/>
          <ac:spMkLst>
            <pc:docMk/>
            <pc:sldMk cId="1140159262" sldId="316"/>
            <ac:spMk id="4" creationId="{D6824823-04DC-4D83-9BBD-34B22D123F5B}"/>
          </ac:spMkLst>
        </pc:spChg>
        <pc:spChg chg="add mod">
          <ac:chgData name="janardan bharvad" userId="7e35ef04-836c-4ec9-9bd1-80a2ae5d2010" providerId="ADAL" clId="{E4F5E63A-98EF-4222-8400-DFF0A2C9F1EF}" dt="2021-02-07T16:49:41.283" v="1285" actId="123"/>
          <ac:spMkLst>
            <pc:docMk/>
            <pc:sldMk cId="1140159262" sldId="316"/>
            <ac:spMk id="5" creationId="{FD2CF0CA-CDA1-4030-8250-42471D135067}"/>
          </ac:spMkLst>
        </pc:spChg>
        <pc:spChg chg="add del">
          <ac:chgData name="janardan bharvad" userId="7e35ef04-836c-4ec9-9bd1-80a2ae5d2010" providerId="ADAL" clId="{E4F5E63A-98EF-4222-8400-DFF0A2C9F1EF}" dt="2021-02-07T16:40:51.173" v="993"/>
          <ac:spMkLst>
            <pc:docMk/>
            <pc:sldMk cId="1140159262" sldId="316"/>
            <ac:spMk id="6" creationId="{095B1170-61F6-446A-BC49-3ECC9C537143}"/>
          </ac:spMkLst>
        </pc:spChg>
        <pc:picChg chg="add mod">
          <ac:chgData name="janardan bharvad" userId="7e35ef04-836c-4ec9-9bd1-80a2ae5d2010" providerId="ADAL" clId="{E4F5E63A-98EF-4222-8400-DFF0A2C9F1EF}" dt="2021-02-07T16:37:29.533" v="972" actId="1036"/>
          <ac:picMkLst>
            <pc:docMk/>
            <pc:sldMk cId="1140159262" sldId="316"/>
            <ac:picMk id="8194" creationId="{829F5AF8-4D7A-46AA-87D6-BC517446C8C0}"/>
          </ac:picMkLst>
        </pc:picChg>
      </pc:sldChg>
      <pc:sldChg chg="addSp delSp modSp new">
        <pc:chgData name="janardan bharvad" userId="7e35ef04-836c-4ec9-9bd1-80a2ae5d2010" providerId="ADAL" clId="{E4F5E63A-98EF-4222-8400-DFF0A2C9F1EF}" dt="2021-02-07T16:58:04.852" v="1312" actId="20577"/>
        <pc:sldMkLst>
          <pc:docMk/>
          <pc:sldMk cId="857379151" sldId="317"/>
        </pc:sldMkLst>
        <pc:spChg chg="del mod">
          <ac:chgData name="janardan bharvad" userId="7e35ef04-836c-4ec9-9bd1-80a2ae5d2010" providerId="ADAL" clId="{E4F5E63A-98EF-4222-8400-DFF0A2C9F1EF}" dt="2021-02-07T16:40:59.992" v="996" actId="478"/>
          <ac:spMkLst>
            <pc:docMk/>
            <pc:sldMk cId="857379151" sldId="317"/>
            <ac:spMk id="2" creationId="{B6515E10-AD55-4C02-895B-B81EAD43654C}"/>
          </ac:spMkLst>
        </pc:spChg>
        <pc:spChg chg="del">
          <ac:chgData name="janardan bharvad" userId="7e35ef04-836c-4ec9-9bd1-80a2ae5d2010" providerId="ADAL" clId="{E4F5E63A-98EF-4222-8400-DFF0A2C9F1EF}" dt="2021-02-07T16:41:02.742" v="997" actId="478"/>
          <ac:spMkLst>
            <pc:docMk/>
            <pc:sldMk cId="857379151" sldId="317"/>
            <ac:spMk id="3" creationId="{CBB1EE3B-4AF1-4E56-A71F-67876D0644E2}"/>
          </ac:spMkLst>
        </pc:spChg>
        <pc:spChg chg="add del">
          <ac:chgData name="janardan bharvad" userId="7e35ef04-836c-4ec9-9bd1-80a2ae5d2010" providerId="ADAL" clId="{E4F5E63A-98EF-4222-8400-DFF0A2C9F1EF}" dt="2021-02-07T16:41:12.263" v="999"/>
          <ac:spMkLst>
            <pc:docMk/>
            <pc:sldMk cId="857379151" sldId="317"/>
            <ac:spMk id="4" creationId="{289D840E-23CB-4345-ADB6-91D6BFEF8CAB}"/>
          </ac:spMkLst>
        </pc:spChg>
        <pc:spChg chg="add mod">
          <ac:chgData name="janardan bharvad" userId="7e35ef04-836c-4ec9-9bd1-80a2ae5d2010" providerId="ADAL" clId="{E4F5E63A-98EF-4222-8400-DFF0A2C9F1EF}" dt="2021-02-07T16:48:02.181" v="1264" actId="20577"/>
          <ac:spMkLst>
            <pc:docMk/>
            <pc:sldMk cId="857379151" sldId="317"/>
            <ac:spMk id="5" creationId="{C628B907-ABD8-4CE4-A960-3BEA739BDC05}"/>
          </ac:spMkLst>
        </pc:spChg>
        <pc:spChg chg="add mod">
          <ac:chgData name="janardan bharvad" userId="7e35ef04-836c-4ec9-9bd1-80a2ae5d2010" providerId="ADAL" clId="{E4F5E63A-98EF-4222-8400-DFF0A2C9F1EF}" dt="2021-02-07T16:58:04.852" v="1312" actId="20577"/>
          <ac:spMkLst>
            <pc:docMk/>
            <pc:sldMk cId="857379151" sldId="317"/>
            <ac:spMk id="6" creationId="{05D79EA7-B69A-46EE-B770-37F222A42487}"/>
          </ac:spMkLst>
        </pc:spChg>
        <pc:spChg chg="add del">
          <ac:chgData name="janardan bharvad" userId="7e35ef04-836c-4ec9-9bd1-80a2ae5d2010" providerId="ADAL" clId="{E4F5E63A-98EF-4222-8400-DFF0A2C9F1EF}" dt="2021-02-07T16:42:14.643" v="1075"/>
          <ac:spMkLst>
            <pc:docMk/>
            <pc:sldMk cId="857379151" sldId="317"/>
            <ac:spMk id="7" creationId="{3EB04E79-B278-4713-909E-CE78B3F25FE4}"/>
          </ac:spMkLst>
        </pc:spChg>
        <pc:spChg chg="add mod">
          <ac:chgData name="janardan bharvad" userId="7e35ef04-836c-4ec9-9bd1-80a2ae5d2010" providerId="ADAL" clId="{E4F5E63A-98EF-4222-8400-DFF0A2C9F1EF}" dt="2021-02-07T16:49:06.303" v="1278" actId="179"/>
          <ac:spMkLst>
            <pc:docMk/>
            <pc:sldMk cId="857379151" sldId="317"/>
            <ac:spMk id="8" creationId="{5C406495-2D93-4FF7-9451-D2379888D835}"/>
          </ac:spMkLst>
        </pc:spChg>
        <pc:spChg chg="add mod">
          <ac:chgData name="janardan bharvad" userId="7e35ef04-836c-4ec9-9bd1-80a2ae5d2010" providerId="ADAL" clId="{E4F5E63A-98EF-4222-8400-DFF0A2C9F1EF}" dt="2021-02-07T16:49:12.638" v="1280" actId="20577"/>
          <ac:spMkLst>
            <pc:docMk/>
            <pc:sldMk cId="857379151" sldId="317"/>
            <ac:spMk id="9" creationId="{A784F3E6-0D3B-4778-B512-F8A85D025548}"/>
          </ac:spMkLst>
        </pc:spChg>
        <pc:spChg chg="add mod">
          <ac:chgData name="janardan bharvad" userId="7e35ef04-836c-4ec9-9bd1-80a2ae5d2010" providerId="ADAL" clId="{E4F5E63A-98EF-4222-8400-DFF0A2C9F1EF}" dt="2021-02-07T16:49:16.520" v="1282" actId="20577"/>
          <ac:spMkLst>
            <pc:docMk/>
            <pc:sldMk cId="857379151" sldId="317"/>
            <ac:spMk id="10" creationId="{41CD0439-53FB-4378-A862-B4CE54BAEA7D}"/>
          </ac:spMkLst>
        </pc:spChg>
        <pc:spChg chg="add mod">
          <ac:chgData name="janardan bharvad" userId="7e35ef04-836c-4ec9-9bd1-80a2ae5d2010" providerId="ADAL" clId="{E4F5E63A-98EF-4222-8400-DFF0A2C9F1EF}" dt="2021-02-07T16:49:20.856" v="1284" actId="20577"/>
          <ac:spMkLst>
            <pc:docMk/>
            <pc:sldMk cId="857379151" sldId="317"/>
            <ac:spMk id="11" creationId="{81C6A4E5-4552-4577-81C4-3866AE3026D0}"/>
          </ac:spMkLst>
        </pc:spChg>
      </pc:sldChg>
      <pc:sldChg chg="addSp delSp modSp new">
        <pc:chgData name="janardan bharvad" userId="7e35ef04-836c-4ec9-9bd1-80a2ae5d2010" providerId="ADAL" clId="{E4F5E63A-98EF-4222-8400-DFF0A2C9F1EF}" dt="2021-02-14T11:44:56.455" v="1999" actId="207"/>
        <pc:sldMkLst>
          <pc:docMk/>
          <pc:sldMk cId="3309261210" sldId="318"/>
        </pc:sldMkLst>
        <pc:spChg chg="del">
          <ac:chgData name="janardan bharvad" userId="7e35ef04-836c-4ec9-9bd1-80a2ae5d2010" providerId="ADAL" clId="{E4F5E63A-98EF-4222-8400-DFF0A2C9F1EF}" dt="2021-02-14T11:20:04.410" v="1317" actId="478"/>
          <ac:spMkLst>
            <pc:docMk/>
            <pc:sldMk cId="3309261210" sldId="318"/>
            <ac:spMk id="2" creationId="{4B3E953C-9721-4191-8384-6AA3D2996E66}"/>
          </ac:spMkLst>
        </pc:spChg>
        <pc:spChg chg="mod">
          <ac:chgData name="janardan bharvad" userId="7e35ef04-836c-4ec9-9bd1-80a2ae5d2010" providerId="ADAL" clId="{E4F5E63A-98EF-4222-8400-DFF0A2C9F1EF}" dt="2021-02-14T11:31:19.279" v="1635" actId="1035"/>
          <ac:spMkLst>
            <pc:docMk/>
            <pc:sldMk cId="3309261210" sldId="318"/>
            <ac:spMk id="3" creationId="{31E8E149-EC66-49CB-AC66-A68BF084E2A2}"/>
          </ac:spMkLst>
        </pc:spChg>
        <pc:spChg chg="add mod">
          <ac:chgData name="janardan bharvad" userId="7e35ef04-836c-4ec9-9bd1-80a2ae5d2010" providerId="ADAL" clId="{E4F5E63A-98EF-4222-8400-DFF0A2C9F1EF}" dt="2021-02-14T11:36:18.978" v="1672" actId="1035"/>
          <ac:spMkLst>
            <pc:docMk/>
            <pc:sldMk cId="3309261210" sldId="318"/>
            <ac:spMk id="6" creationId="{B48F0CF5-78CC-447E-9630-6FDD228CD3F7}"/>
          </ac:spMkLst>
        </pc:spChg>
        <pc:graphicFrameChg chg="add mod modGraphic">
          <ac:chgData name="janardan bharvad" userId="7e35ef04-836c-4ec9-9bd1-80a2ae5d2010" providerId="ADAL" clId="{E4F5E63A-98EF-4222-8400-DFF0A2C9F1EF}" dt="2021-02-14T11:44:56.455" v="1999" actId="207"/>
          <ac:graphicFrameMkLst>
            <pc:docMk/>
            <pc:sldMk cId="3309261210" sldId="318"/>
            <ac:graphicFrameMk id="4" creationId="{4132EFA1-B430-416A-94FF-8102316886A8}"/>
          </ac:graphicFrameMkLst>
        </pc:graphicFrameChg>
      </pc:sldChg>
      <pc:sldChg chg="addSp modSp add">
        <pc:chgData name="janardan bharvad" userId="7e35ef04-836c-4ec9-9bd1-80a2ae5d2010" providerId="ADAL" clId="{E4F5E63A-98EF-4222-8400-DFF0A2C9F1EF}" dt="2021-02-14T13:17:18.339" v="4879" actId="1038"/>
        <pc:sldMkLst>
          <pc:docMk/>
          <pc:sldMk cId="1380949999" sldId="319"/>
        </pc:sldMkLst>
        <pc:spChg chg="add mod">
          <ac:chgData name="janardan bharvad" userId="7e35ef04-836c-4ec9-9bd1-80a2ae5d2010" providerId="ADAL" clId="{E4F5E63A-98EF-4222-8400-DFF0A2C9F1EF}" dt="2021-02-14T13:17:18.339" v="4879" actId="1038"/>
          <ac:spMkLst>
            <pc:docMk/>
            <pc:sldMk cId="1380949999" sldId="319"/>
            <ac:spMk id="2" creationId="{4DF42D53-CCE4-42A5-BD7B-F924BEED3010}"/>
          </ac:spMkLst>
        </pc:spChg>
        <pc:spChg chg="mod">
          <ac:chgData name="janardan bharvad" userId="7e35ef04-836c-4ec9-9bd1-80a2ae5d2010" providerId="ADAL" clId="{E4F5E63A-98EF-4222-8400-DFF0A2C9F1EF}" dt="2021-02-14T13:17:09.059" v="4856" actId="255"/>
          <ac:spMkLst>
            <pc:docMk/>
            <pc:sldMk cId="1380949999" sldId="319"/>
            <ac:spMk id="3" creationId="{31E8E149-EC66-49CB-AC66-A68BF084E2A2}"/>
          </ac:spMkLst>
        </pc:spChg>
        <pc:spChg chg="mod">
          <ac:chgData name="janardan bharvad" userId="7e35ef04-836c-4ec9-9bd1-80a2ae5d2010" providerId="ADAL" clId="{E4F5E63A-98EF-4222-8400-DFF0A2C9F1EF}" dt="2021-02-14T11:36:07.596" v="1670" actId="1035"/>
          <ac:spMkLst>
            <pc:docMk/>
            <pc:sldMk cId="1380949999" sldId="319"/>
            <ac:spMk id="6" creationId="{B48F0CF5-78CC-447E-9630-6FDD228CD3F7}"/>
          </ac:spMkLst>
        </pc:spChg>
        <pc:graphicFrameChg chg="mod modGraphic">
          <ac:chgData name="janardan bharvad" userId="7e35ef04-836c-4ec9-9bd1-80a2ae5d2010" providerId="ADAL" clId="{E4F5E63A-98EF-4222-8400-DFF0A2C9F1EF}" dt="2021-02-14T13:17:01.282" v="4855" actId="1076"/>
          <ac:graphicFrameMkLst>
            <pc:docMk/>
            <pc:sldMk cId="1380949999" sldId="319"/>
            <ac:graphicFrameMk id="4" creationId="{4132EFA1-B430-416A-94FF-8102316886A8}"/>
          </ac:graphicFrameMkLst>
        </pc:graphicFrameChg>
      </pc:sldChg>
      <pc:sldChg chg="addSp modSp add">
        <pc:chgData name="janardan bharvad" userId="7e35ef04-836c-4ec9-9bd1-80a2ae5d2010" providerId="ADAL" clId="{E4F5E63A-98EF-4222-8400-DFF0A2C9F1EF}" dt="2021-02-14T13:16:50.484" v="4854" actId="14100"/>
        <pc:sldMkLst>
          <pc:docMk/>
          <pc:sldMk cId="4218494539" sldId="320"/>
        </pc:sldMkLst>
        <pc:spChg chg="add mod">
          <ac:chgData name="janardan bharvad" userId="7e35ef04-836c-4ec9-9bd1-80a2ae5d2010" providerId="ADAL" clId="{E4F5E63A-98EF-4222-8400-DFF0A2C9F1EF}" dt="2021-02-14T12:22:33.813" v="3013" actId="1038"/>
          <ac:spMkLst>
            <pc:docMk/>
            <pc:sldMk cId="4218494539" sldId="320"/>
            <ac:spMk id="2" creationId="{BAE20C81-3EE6-46AB-A15F-C39D8BE6DC21}"/>
          </ac:spMkLst>
        </pc:spChg>
        <pc:spChg chg="mod">
          <ac:chgData name="janardan bharvad" userId="7e35ef04-836c-4ec9-9bd1-80a2ae5d2010" providerId="ADAL" clId="{E4F5E63A-98EF-4222-8400-DFF0A2C9F1EF}" dt="2021-02-14T13:16:50.484" v="4854" actId="14100"/>
          <ac:spMkLst>
            <pc:docMk/>
            <pc:sldMk cId="4218494539" sldId="320"/>
            <ac:spMk id="3" creationId="{31E8E149-EC66-49CB-AC66-A68BF084E2A2}"/>
          </ac:spMkLst>
        </pc:spChg>
        <pc:spChg chg="mod">
          <ac:chgData name="janardan bharvad" userId="7e35ef04-836c-4ec9-9bd1-80a2ae5d2010" providerId="ADAL" clId="{E4F5E63A-98EF-4222-8400-DFF0A2C9F1EF}" dt="2021-02-14T12:04:34.255" v="2474" actId="20577"/>
          <ac:spMkLst>
            <pc:docMk/>
            <pc:sldMk cId="4218494539" sldId="320"/>
            <ac:spMk id="6" creationId="{B48F0CF5-78CC-447E-9630-6FDD228CD3F7}"/>
          </ac:spMkLst>
        </pc:spChg>
        <pc:graphicFrameChg chg="mod modGraphic">
          <ac:chgData name="janardan bharvad" userId="7e35ef04-836c-4ec9-9bd1-80a2ae5d2010" providerId="ADAL" clId="{E4F5E63A-98EF-4222-8400-DFF0A2C9F1EF}" dt="2021-02-14T12:23:16.513" v="3018" actId="207"/>
          <ac:graphicFrameMkLst>
            <pc:docMk/>
            <pc:sldMk cId="4218494539" sldId="320"/>
            <ac:graphicFrameMk id="4" creationId="{4132EFA1-B430-416A-94FF-8102316886A8}"/>
          </ac:graphicFrameMkLst>
        </pc:graphicFrameChg>
        <pc:graphicFrameChg chg="add mod modGraphic">
          <ac:chgData name="janardan bharvad" userId="7e35ef04-836c-4ec9-9bd1-80a2ae5d2010" providerId="ADAL" clId="{E4F5E63A-98EF-4222-8400-DFF0A2C9F1EF}" dt="2021-02-14T12:23:55.425" v="3022" actId="113"/>
          <ac:graphicFrameMkLst>
            <pc:docMk/>
            <pc:sldMk cId="4218494539" sldId="320"/>
            <ac:graphicFrameMk id="7" creationId="{B3255C40-F050-4D4D-BE40-673B80CCF6E2}"/>
          </ac:graphicFrameMkLst>
        </pc:graphicFrameChg>
        <pc:cxnChg chg="add mod">
          <ac:chgData name="janardan bharvad" userId="7e35ef04-836c-4ec9-9bd1-80a2ae5d2010" providerId="ADAL" clId="{E4F5E63A-98EF-4222-8400-DFF0A2C9F1EF}" dt="2021-02-14T12:24:00.610" v="3034" actId="1038"/>
          <ac:cxnSpMkLst>
            <pc:docMk/>
            <pc:sldMk cId="4218494539" sldId="320"/>
            <ac:cxnSpMk id="8" creationId="{7673E80A-63FD-4708-9F99-740CF127E951}"/>
          </ac:cxnSpMkLst>
        </pc:cxnChg>
      </pc:sldChg>
      <pc:sldChg chg="addSp delSp modSp add">
        <pc:chgData name="janardan bharvad" userId="7e35ef04-836c-4ec9-9bd1-80a2ae5d2010" providerId="ADAL" clId="{E4F5E63A-98EF-4222-8400-DFF0A2C9F1EF}" dt="2021-02-14T12:01:54.407" v="2423" actId="1038"/>
        <pc:sldMkLst>
          <pc:docMk/>
          <pc:sldMk cId="1567973481" sldId="321"/>
        </pc:sldMkLst>
        <pc:spChg chg="mod">
          <ac:chgData name="janardan bharvad" userId="7e35ef04-836c-4ec9-9bd1-80a2ae5d2010" providerId="ADAL" clId="{E4F5E63A-98EF-4222-8400-DFF0A2C9F1EF}" dt="2021-02-14T11:56:34.846" v="2254" actId="1038"/>
          <ac:spMkLst>
            <pc:docMk/>
            <pc:sldMk cId="1567973481" sldId="321"/>
            <ac:spMk id="2" creationId="{4DF42D53-CCE4-42A5-BD7B-F924BEED3010}"/>
          </ac:spMkLst>
        </pc:spChg>
        <pc:spChg chg="mod">
          <ac:chgData name="janardan bharvad" userId="7e35ef04-836c-4ec9-9bd1-80a2ae5d2010" providerId="ADAL" clId="{E4F5E63A-98EF-4222-8400-DFF0A2C9F1EF}" dt="2021-02-14T11:52:36.436" v="2041" actId="20577"/>
          <ac:spMkLst>
            <pc:docMk/>
            <pc:sldMk cId="1567973481" sldId="321"/>
            <ac:spMk id="3" creationId="{31E8E149-EC66-49CB-AC66-A68BF084E2A2}"/>
          </ac:spMkLst>
        </pc:spChg>
        <pc:spChg chg="add mod">
          <ac:chgData name="janardan bharvad" userId="7e35ef04-836c-4ec9-9bd1-80a2ae5d2010" providerId="ADAL" clId="{E4F5E63A-98EF-4222-8400-DFF0A2C9F1EF}" dt="2021-02-14T12:01:54.407" v="2423" actId="1038"/>
          <ac:spMkLst>
            <pc:docMk/>
            <pc:sldMk cId="1567973481" sldId="321"/>
            <ac:spMk id="10" creationId="{386608E4-BD13-4D09-AE61-C5207C33CA98}"/>
          </ac:spMkLst>
        </pc:spChg>
        <pc:graphicFrameChg chg="del">
          <ac:chgData name="janardan bharvad" userId="7e35ef04-836c-4ec9-9bd1-80a2ae5d2010" providerId="ADAL" clId="{E4F5E63A-98EF-4222-8400-DFF0A2C9F1EF}" dt="2021-02-14T11:52:43.739" v="2042" actId="478"/>
          <ac:graphicFrameMkLst>
            <pc:docMk/>
            <pc:sldMk cId="1567973481" sldId="321"/>
            <ac:graphicFrameMk id="4" creationId="{4132EFA1-B430-416A-94FF-8102316886A8}"/>
          </ac:graphicFrameMkLst>
        </pc:graphicFrameChg>
        <pc:graphicFrameChg chg="add mod modGraphic">
          <ac:chgData name="janardan bharvad" userId="7e35ef04-836c-4ec9-9bd1-80a2ae5d2010" providerId="ADAL" clId="{E4F5E63A-98EF-4222-8400-DFF0A2C9F1EF}" dt="2021-02-14T11:56:04.893" v="2144" actId="207"/>
          <ac:graphicFrameMkLst>
            <pc:docMk/>
            <pc:sldMk cId="1567973481" sldId="321"/>
            <ac:graphicFrameMk id="5" creationId="{F31FE398-51E0-46A7-B52A-EDBA6DA70F17}"/>
          </ac:graphicFrameMkLst>
        </pc:graphicFrameChg>
        <pc:graphicFrameChg chg="add mod modGraphic">
          <ac:chgData name="janardan bharvad" userId="7e35ef04-836c-4ec9-9bd1-80a2ae5d2010" providerId="ADAL" clId="{E4F5E63A-98EF-4222-8400-DFF0A2C9F1EF}" dt="2021-02-14T12:00:59.722" v="2332" actId="113"/>
          <ac:graphicFrameMkLst>
            <pc:docMk/>
            <pc:sldMk cId="1567973481" sldId="321"/>
            <ac:graphicFrameMk id="8" creationId="{51DA8B0E-2264-41DA-B475-8A3E3B7007E2}"/>
          </ac:graphicFrameMkLst>
        </pc:graphicFrameChg>
      </pc:sldChg>
      <pc:sldChg chg="delSp modSp add">
        <pc:chgData name="janardan bharvad" userId="7e35ef04-836c-4ec9-9bd1-80a2ae5d2010" providerId="ADAL" clId="{E4F5E63A-98EF-4222-8400-DFF0A2C9F1EF}" dt="2021-02-14T12:34:55.025" v="3437" actId="478"/>
        <pc:sldMkLst>
          <pc:docMk/>
          <pc:sldMk cId="1524378755" sldId="322"/>
        </pc:sldMkLst>
        <pc:spChg chg="del">
          <ac:chgData name="janardan bharvad" userId="7e35ef04-836c-4ec9-9bd1-80a2ae5d2010" providerId="ADAL" clId="{E4F5E63A-98EF-4222-8400-DFF0A2C9F1EF}" dt="2021-02-14T12:34:55.025" v="3437" actId="478"/>
          <ac:spMkLst>
            <pc:docMk/>
            <pc:sldMk cId="1524378755" sldId="322"/>
            <ac:spMk id="2" creationId="{BAE20C81-3EE6-46AB-A15F-C39D8BE6DC21}"/>
          </ac:spMkLst>
        </pc:spChg>
        <pc:spChg chg="mod">
          <ac:chgData name="janardan bharvad" userId="7e35ef04-836c-4ec9-9bd1-80a2ae5d2010" providerId="ADAL" clId="{E4F5E63A-98EF-4222-8400-DFF0A2C9F1EF}" dt="2021-02-14T12:33:25.158" v="3260" actId="20577"/>
          <ac:spMkLst>
            <pc:docMk/>
            <pc:sldMk cId="1524378755" sldId="322"/>
            <ac:spMk id="3" creationId="{31E8E149-EC66-49CB-AC66-A68BF084E2A2}"/>
          </ac:spMkLst>
        </pc:spChg>
        <pc:graphicFrameChg chg="del mod">
          <ac:chgData name="janardan bharvad" userId="7e35ef04-836c-4ec9-9bd1-80a2ae5d2010" providerId="ADAL" clId="{E4F5E63A-98EF-4222-8400-DFF0A2C9F1EF}" dt="2021-02-14T12:34:46.553" v="3435" actId="478"/>
          <ac:graphicFrameMkLst>
            <pc:docMk/>
            <pc:sldMk cId="1524378755" sldId="322"/>
            <ac:graphicFrameMk id="4" creationId="{4132EFA1-B430-416A-94FF-8102316886A8}"/>
          </ac:graphicFrameMkLst>
        </pc:graphicFrameChg>
        <pc:graphicFrameChg chg="del mod">
          <ac:chgData name="janardan bharvad" userId="7e35ef04-836c-4ec9-9bd1-80a2ae5d2010" providerId="ADAL" clId="{E4F5E63A-98EF-4222-8400-DFF0A2C9F1EF}" dt="2021-02-14T12:34:50.345" v="3436" actId="478"/>
          <ac:graphicFrameMkLst>
            <pc:docMk/>
            <pc:sldMk cId="1524378755" sldId="322"/>
            <ac:graphicFrameMk id="7" creationId="{B3255C40-F050-4D4D-BE40-673B80CCF6E2}"/>
          </ac:graphicFrameMkLst>
        </pc:graphicFrameChg>
        <pc:cxnChg chg="del">
          <ac:chgData name="janardan bharvad" userId="7e35ef04-836c-4ec9-9bd1-80a2ae5d2010" providerId="ADAL" clId="{E4F5E63A-98EF-4222-8400-DFF0A2C9F1EF}" dt="2021-02-14T12:32:41.069" v="3206" actId="478"/>
          <ac:cxnSpMkLst>
            <pc:docMk/>
            <pc:sldMk cId="1524378755" sldId="322"/>
            <ac:cxnSpMk id="8" creationId="{7673E80A-63FD-4708-9F99-740CF127E951}"/>
          </ac:cxnSpMkLst>
        </pc:cxnChg>
      </pc:sldChg>
      <pc:sldChg chg="add del">
        <pc:chgData name="janardan bharvad" userId="7e35ef04-836c-4ec9-9bd1-80a2ae5d2010" providerId="ADAL" clId="{E4F5E63A-98EF-4222-8400-DFF0A2C9F1EF}" dt="2021-02-14T12:34:03.312" v="3263" actId="2696"/>
        <pc:sldMkLst>
          <pc:docMk/>
          <pc:sldMk cId="2476487752" sldId="323"/>
        </pc:sldMkLst>
      </pc:sldChg>
      <pc:sldChg chg="addSp delSp modSp add">
        <pc:chgData name="janardan bharvad" userId="7e35ef04-836c-4ec9-9bd1-80a2ae5d2010" providerId="ADAL" clId="{E4F5E63A-98EF-4222-8400-DFF0A2C9F1EF}" dt="2021-02-14T12:45:38.548" v="4266" actId="1038"/>
        <pc:sldMkLst>
          <pc:docMk/>
          <pc:sldMk cId="2472087403" sldId="324"/>
        </pc:sldMkLst>
        <pc:spChg chg="del">
          <ac:chgData name="janardan bharvad" userId="7e35ef04-836c-4ec9-9bd1-80a2ae5d2010" providerId="ADAL" clId="{E4F5E63A-98EF-4222-8400-DFF0A2C9F1EF}" dt="2021-02-14T12:34:41.492" v="3434" actId="478"/>
          <ac:spMkLst>
            <pc:docMk/>
            <pc:sldMk cId="2472087403" sldId="324"/>
            <ac:spMk id="2" creationId="{BAE20C81-3EE6-46AB-A15F-C39D8BE6DC21}"/>
          </ac:spMkLst>
        </pc:spChg>
        <pc:spChg chg="del mod">
          <ac:chgData name="janardan bharvad" userId="7e35ef04-836c-4ec9-9bd1-80a2ae5d2010" providerId="ADAL" clId="{E4F5E63A-98EF-4222-8400-DFF0A2C9F1EF}" dt="2021-02-14T12:34:12.984" v="3265" actId="478"/>
          <ac:spMkLst>
            <pc:docMk/>
            <pc:sldMk cId="2472087403" sldId="324"/>
            <ac:spMk id="3" creationId="{31E8E149-EC66-49CB-AC66-A68BF084E2A2}"/>
          </ac:spMkLst>
        </pc:spChg>
        <pc:spChg chg="add del mod">
          <ac:chgData name="janardan bharvad" userId="7e35ef04-836c-4ec9-9bd1-80a2ae5d2010" providerId="ADAL" clId="{E4F5E63A-98EF-4222-8400-DFF0A2C9F1EF}" dt="2021-02-14T12:34:19.431" v="3266" actId="478"/>
          <ac:spMkLst>
            <pc:docMk/>
            <pc:sldMk cId="2472087403" sldId="324"/>
            <ac:spMk id="8" creationId="{84C6F92E-CAE3-4920-9AB3-4B3F5A3CA2FD}"/>
          </ac:spMkLst>
        </pc:spChg>
        <pc:spChg chg="add mod">
          <ac:chgData name="janardan bharvad" userId="7e35ef04-836c-4ec9-9bd1-80a2ae5d2010" providerId="ADAL" clId="{E4F5E63A-98EF-4222-8400-DFF0A2C9F1EF}" dt="2021-02-14T12:45:38.548" v="4266" actId="1038"/>
          <ac:spMkLst>
            <pc:docMk/>
            <pc:sldMk cId="2472087403" sldId="324"/>
            <ac:spMk id="13" creationId="{A2987386-F7F4-476A-ACC1-5CE9E24CB166}"/>
          </ac:spMkLst>
        </pc:spChg>
        <pc:spChg chg="add mod">
          <ac:chgData name="janardan bharvad" userId="7e35ef04-836c-4ec9-9bd1-80a2ae5d2010" providerId="ADAL" clId="{E4F5E63A-98EF-4222-8400-DFF0A2C9F1EF}" dt="2021-02-14T12:45:31.698" v="4244" actId="1038"/>
          <ac:spMkLst>
            <pc:docMk/>
            <pc:sldMk cId="2472087403" sldId="324"/>
            <ac:spMk id="14" creationId="{9514CCDD-FA23-434B-8116-137556CE44CD}"/>
          </ac:spMkLst>
        </pc:spChg>
        <pc:graphicFrameChg chg="del mod">
          <ac:chgData name="janardan bharvad" userId="7e35ef04-836c-4ec9-9bd1-80a2ae5d2010" providerId="ADAL" clId="{E4F5E63A-98EF-4222-8400-DFF0A2C9F1EF}" dt="2021-02-14T12:38:53.643" v="3662" actId="478"/>
          <ac:graphicFrameMkLst>
            <pc:docMk/>
            <pc:sldMk cId="2472087403" sldId="324"/>
            <ac:graphicFrameMk id="4" creationId="{4132EFA1-B430-416A-94FF-8102316886A8}"/>
          </ac:graphicFrameMkLst>
        </pc:graphicFrameChg>
        <pc:graphicFrameChg chg="del mod">
          <ac:chgData name="janardan bharvad" userId="7e35ef04-836c-4ec9-9bd1-80a2ae5d2010" providerId="ADAL" clId="{E4F5E63A-98EF-4222-8400-DFF0A2C9F1EF}" dt="2021-02-14T12:37:06.623" v="3538" actId="478"/>
          <ac:graphicFrameMkLst>
            <pc:docMk/>
            <pc:sldMk cId="2472087403" sldId="324"/>
            <ac:graphicFrameMk id="7" creationId="{B3255C40-F050-4D4D-BE40-673B80CCF6E2}"/>
          </ac:graphicFrameMkLst>
        </pc:graphicFrameChg>
        <pc:graphicFrameChg chg="add del mod">
          <ac:chgData name="janardan bharvad" userId="7e35ef04-836c-4ec9-9bd1-80a2ae5d2010" providerId="ADAL" clId="{E4F5E63A-98EF-4222-8400-DFF0A2C9F1EF}" dt="2021-02-14T12:37:03.729" v="3537" actId="478"/>
          <ac:graphicFrameMkLst>
            <pc:docMk/>
            <pc:sldMk cId="2472087403" sldId="324"/>
            <ac:graphicFrameMk id="9" creationId="{2AB04591-95BE-4B9D-BC5F-5E91ECAC60D7}"/>
          </ac:graphicFrameMkLst>
        </pc:graphicFrameChg>
        <pc:graphicFrameChg chg="add mod">
          <ac:chgData name="janardan bharvad" userId="7e35ef04-836c-4ec9-9bd1-80a2ae5d2010" providerId="ADAL" clId="{E4F5E63A-98EF-4222-8400-DFF0A2C9F1EF}" dt="2021-02-14T12:44:32.232" v="4199" actId="1035"/>
          <ac:graphicFrameMkLst>
            <pc:docMk/>
            <pc:sldMk cId="2472087403" sldId="324"/>
            <ac:graphicFrameMk id="10" creationId="{52453BA1-3DCE-447C-884F-3C575CF52EC6}"/>
          </ac:graphicFrameMkLst>
        </pc:graphicFrameChg>
        <pc:graphicFrameChg chg="add mod">
          <ac:chgData name="janardan bharvad" userId="7e35ef04-836c-4ec9-9bd1-80a2ae5d2010" providerId="ADAL" clId="{E4F5E63A-98EF-4222-8400-DFF0A2C9F1EF}" dt="2021-02-14T12:44:20.130" v="4180" actId="1037"/>
          <ac:graphicFrameMkLst>
            <pc:docMk/>
            <pc:sldMk cId="2472087403" sldId="324"/>
            <ac:graphicFrameMk id="11" creationId="{3B5BE7F2-81B1-44E4-BBE6-5124AF03B2B0}"/>
          </ac:graphicFrameMkLst>
        </pc:graphicFrameChg>
        <pc:graphicFrameChg chg="add del mod modGraphic">
          <ac:chgData name="janardan bharvad" userId="7e35ef04-836c-4ec9-9bd1-80a2ae5d2010" providerId="ADAL" clId="{E4F5E63A-98EF-4222-8400-DFF0A2C9F1EF}" dt="2021-02-14T12:43:45.150" v="4047" actId="478"/>
          <ac:graphicFrameMkLst>
            <pc:docMk/>
            <pc:sldMk cId="2472087403" sldId="324"/>
            <ac:graphicFrameMk id="12" creationId="{A0820CE6-5E8E-43E2-903D-009A36FFA9C4}"/>
          </ac:graphicFrameMkLst>
        </pc:graphicFrameChg>
      </pc:sldChg>
      <pc:sldChg chg="addSp delSp modSp add">
        <pc:chgData name="janardan bharvad" userId="7e35ef04-836c-4ec9-9bd1-80a2ae5d2010" providerId="ADAL" clId="{E4F5E63A-98EF-4222-8400-DFF0A2C9F1EF}" dt="2021-02-14T12:46:45.467" v="4326" actId="1037"/>
        <pc:sldMkLst>
          <pc:docMk/>
          <pc:sldMk cId="3594620421" sldId="325"/>
        </pc:sldMkLst>
        <pc:spChg chg="add mod">
          <ac:chgData name="janardan bharvad" userId="7e35ef04-836c-4ec9-9bd1-80a2ae5d2010" providerId="ADAL" clId="{E4F5E63A-98EF-4222-8400-DFF0A2C9F1EF}" dt="2021-02-14T12:46:45.467" v="4326" actId="1037"/>
          <ac:spMkLst>
            <pc:docMk/>
            <pc:sldMk cId="3594620421" sldId="325"/>
            <ac:spMk id="2" creationId="{5B044B8D-776C-4B3E-9AAB-27EA24C7B8A6}"/>
          </ac:spMkLst>
        </pc:spChg>
        <pc:graphicFrameChg chg="del">
          <ac:chgData name="janardan bharvad" userId="7e35ef04-836c-4ec9-9bd1-80a2ae5d2010" providerId="ADAL" clId="{E4F5E63A-98EF-4222-8400-DFF0A2C9F1EF}" dt="2021-02-14T12:43:19.140" v="3970" actId="478"/>
          <ac:graphicFrameMkLst>
            <pc:docMk/>
            <pc:sldMk cId="3594620421" sldId="325"/>
            <ac:graphicFrameMk id="10" creationId="{52453BA1-3DCE-447C-884F-3C575CF52EC6}"/>
          </ac:graphicFrameMkLst>
        </pc:graphicFrameChg>
        <pc:graphicFrameChg chg="del">
          <ac:chgData name="janardan bharvad" userId="7e35ef04-836c-4ec9-9bd1-80a2ae5d2010" providerId="ADAL" clId="{E4F5E63A-98EF-4222-8400-DFF0A2C9F1EF}" dt="2021-02-14T12:43:23.288" v="3971" actId="478"/>
          <ac:graphicFrameMkLst>
            <pc:docMk/>
            <pc:sldMk cId="3594620421" sldId="325"/>
            <ac:graphicFrameMk id="11" creationId="{3B5BE7F2-81B1-44E4-BBE6-5124AF03B2B0}"/>
          </ac:graphicFrameMkLst>
        </pc:graphicFrameChg>
        <pc:graphicFrameChg chg="mod">
          <ac:chgData name="janardan bharvad" userId="7e35ef04-836c-4ec9-9bd1-80a2ae5d2010" providerId="ADAL" clId="{E4F5E63A-98EF-4222-8400-DFF0A2C9F1EF}" dt="2021-02-14T12:43:32.082" v="4046" actId="1038"/>
          <ac:graphicFrameMkLst>
            <pc:docMk/>
            <pc:sldMk cId="3594620421" sldId="325"/>
            <ac:graphicFrameMk id="12" creationId="{A0820CE6-5E8E-43E2-903D-009A36FFA9C4}"/>
          </ac:graphicFrameMkLst>
        </pc:graphicFrameChg>
      </pc:sldChg>
      <pc:sldChg chg="addSp delSp modSp add">
        <pc:chgData name="janardan bharvad" userId="7e35ef04-836c-4ec9-9bd1-80a2ae5d2010" providerId="ADAL" clId="{E4F5E63A-98EF-4222-8400-DFF0A2C9F1EF}" dt="2021-02-14T13:17:58.985" v="4881" actId="12"/>
        <pc:sldMkLst>
          <pc:docMk/>
          <pc:sldMk cId="3709356363" sldId="326"/>
        </pc:sldMkLst>
        <pc:spChg chg="del">
          <ac:chgData name="janardan bharvad" userId="7e35ef04-836c-4ec9-9bd1-80a2ae5d2010" providerId="ADAL" clId="{E4F5E63A-98EF-4222-8400-DFF0A2C9F1EF}" dt="2021-02-14T12:48:57.252" v="4329" actId="478"/>
          <ac:spMkLst>
            <pc:docMk/>
            <pc:sldMk cId="3709356363" sldId="326"/>
            <ac:spMk id="2" creationId="{5B044B8D-776C-4B3E-9AAB-27EA24C7B8A6}"/>
          </ac:spMkLst>
        </pc:spChg>
        <pc:spChg chg="add mod">
          <ac:chgData name="janardan bharvad" userId="7e35ef04-836c-4ec9-9bd1-80a2ae5d2010" providerId="ADAL" clId="{E4F5E63A-98EF-4222-8400-DFF0A2C9F1EF}" dt="2021-02-14T13:17:58.985" v="4881" actId="12"/>
          <ac:spMkLst>
            <pc:docMk/>
            <pc:sldMk cId="3709356363" sldId="326"/>
            <ac:spMk id="3" creationId="{C581065E-A8C2-40D6-A1EC-ED38171436CB}"/>
          </ac:spMkLst>
        </pc:spChg>
        <pc:graphicFrameChg chg="del">
          <ac:chgData name="janardan bharvad" userId="7e35ef04-836c-4ec9-9bd1-80a2ae5d2010" providerId="ADAL" clId="{E4F5E63A-98EF-4222-8400-DFF0A2C9F1EF}" dt="2021-02-14T12:48:53.345" v="4328" actId="478"/>
          <ac:graphicFrameMkLst>
            <pc:docMk/>
            <pc:sldMk cId="3709356363" sldId="326"/>
            <ac:graphicFrameMk id="12" creationId="{A0820CE6-5E8E-43E2-903D-009A36FFA9C4}"/>
          </ac:graphicFrameMkLst>
        </pc:graphicFrameChg>
      </pc:sldChg>
      <pc:sldChg chg="addSp delSp modSp add">
        <pc:chgData name="janardan bharvad" userId="7e35ef04-836c-4ec9-9bd1-80a2ae5d2010" providerId="ADAL" clId="{E4F5E63A-98EF-4222-8400-DFF0A2C9F1EF}" dt="2021-02-14T13:08:13.166" v="4787" actId="1582"/>
        <pc:sldMkLst>
          <pc:docMk/>
          <pc:sldMk cId="2551158469" sldId="327"/>
        </pc:sldMkLst>
        <pc:spChg chg="del">
          <ac:chgData name="janardan bharvad" userId="7e35ef04-836c-4ec9-9bd1-80a2ae5d2010" providerId="ADAL" clId="{E4F5E63A-98EF-4222-8400-DFF0A2C9F1EF}" dt="2021-02-14T12:54:16.548" v="4487" actId="478"/>
          <ac:spMkLst>
            <pc:docMk/>
            <pc:sldMk cId="2551158469" sldId="327"/>
            <ac:spMk id="3" creationId="{C581065E-A8C2-40D6-A1EC-ED38171436CB}"/>
          </ac:spMkLst>
        </pc:spChg>
        <pc:graphicFrameChg chg="add mod modGraphic">
          <ac:chgData name="janardan bharvad" userId="7e35ef04-836c-4ec9-9bd1-80a2ae5d2010" providerId="ADAL" clId="{E4F5E63A-98EF-4222-8400-DFF0A2C9F1EF}" dt="2021-02-14T13:06:34.613" v="4784" actId="20577"/>
          <ac:graphicFrameMkLst>
            <pc:docMk/>
            <pc:sldMk cId="2551158469" sldId="327"/>
            <ac:graphicFrameMk id="4" creationId="{BD79BC78-90E6-4CF4-B538-B0D4316D31BC}"/>
          </ac:graphicFrameMkLst>
        </pc:graphicFrameChg>
        <pc:graphicFrameChg chg="add mod modGraphic">
          <ac:chgData name="janardan bharvad" userId="7e35ef04-836c-4ec9-9bd1-80a2ae5d2010" providerId="ADAL" clId="{E4F5E63A-98EF-4222-8400-DFF0A2C9F1EF}" dt="2021-02-14T13:05:04.844" v="4698" actId="1038"/>
          <ac:graphicFrameMkLst>
            <pc:docMk/>
            <pc:sldMk cId="2551158469" sldId="327"/>
            <ac:graphicFrameMk id="5" creationId="{662F8C0F-E52F-4D85-9B82-D8010A65DE42}"/>
          </ac:graphicFrameMkLst>
        </pc:graphicFrameChg>
        <pc:cxnChg chg="add mod">
          <ac:chgData name="janardan bharvad" userId="7e35ef04-836c-4ec9-9bd1-80a2ae5d2010" providerId="ADAL" clId="{E4F5E63A-98EF-4222-8400-DFF0A2C9F1EF}" dt="2021-02-14T13:08:13.166" v="4787" actId="1582"/>
          <ac:cxnSpMkLst>
            <pc:docMk/>
            <pc:sldMk cId="2551158469" sldId="327"/>
            <ac:cxnSpMk id="7" creationId="{60EF0879-B0F8-4EEF-B5DE-3DF0E6C8F164}"/>
          </ac:cxnSpMkLst>
        </pc:cxnChg>
      </pc:sldChg>
      <pc:sldChg chg="delSp modSp add">
        <pc:chgData name="janardan bharvad" userId="7e35ef04-836c-4ec9-9bd1-80a2ae5d2010" providerId="ADAL" clId="{E4F5E63A-98EF-4222-8400-DFF0A2C9F1EF}" dt="2021-02-14T13:14:08.661" v="4848" actId="20577"/>
        <pc:sldMkLst>
          <pc:docMk/>
          <pc:sldMk cId="248558451" sldId="328"/>
        </pc:sldMkLst>
        <pc:graphicFrameChg chg="del">
          <ac:chgData name="janardan bharvad" userId="7e35ef04-836c-4ec9-9bd1-80a2ae5d2010" providerId="ADAL" clId="{E4F5E63A-98EF-4222-8400-DFF0A2C9F1EF}" dt="2021-02-14T13:05:27.395" v="4735" actId="478"/>
          <ac:graphicFrameMkLst>
            <pc:docMk/>
            <pc:sldMk cId="248558451" sldId="328"/>
            <ac:graphicFrameMk id="4" creationId="{BD79BC78-90E6-4CF4-B538-B0D4316D31BC}"/>
          </ac:graphicFrameMkLst>
        </pc:graphicFrameChg>
        <pc:graphicFrameChg chg="mod modGraphic">
          <ac:chgData name="janardan bharvad" userId="7e35ef04-836c-4ec9-9bd1-80a2ae5d2010" providerId="ADAL" clId="{E4F5E63A-98EF-4222-8400-DFF0A2C9F1EF}" dt="2021-02-14T13:14:08.661" v="4848" actId="20577"/>
          <ac:graphicFrameMkLst>
            <pc:docMk/>
            <pc:sldMk cId="248558451" sldId="328"/>
            <ac:graphicFrameMk id="5" creationId="{662F8C0F-E52F-4D85-9B82-D8010A65DE42}"/>
          </ac:graphicFrameMkLst>
        </pc:graphicFrameChg>
      </pc:sldChg>
      <pc:sldChg chg="modSp add">
        <pc:chgData name="janardan bharvad" userId="7e35ef04-836c-4ec9-9bd1-80a2ae5d2010" providerId="ADAL" clId="{E4F5E63A-98EF-4222-8400-DFF0A2C9F1EF}" dt="2021-02-21T07:12:53.416" v="4945" actId="1035"/>
        <pc:sldMkLst>
          <pc:docMk/>
          <pc:sldMk cId="1381050129" sldId="329"/>
        </pc:sldMkLst>
        <pc:spChg chg="mod">
          <ac:chgData name="janardan bharvad" userId="7e35ef04-836c-4ec9-9bd1-80a2ae5d2010" providerId="ADAL" clId="{E4F5E63A-98EF-4222-8400-DFF0A2C9F1EF}" dt="2021-02-21T07:11:43.420" v="4913" actId="115"/>
          <ac:spMkLst>
            <pc:docMk/>
            <pc:sldMk cId="1381050129" sldId="329"/>
            <ac:spMk id="2" creationId="{00000000-0000-0000-0000-000000000000}"/>
          </ac:spMkLst>
        </pc:spChg>
        <pc:spChg chg="mod">
          <ac:chgData name="janardan bharvad" userId="7e35ef04-836c-4ec9-9bd1-80a2ae5d2010" providerId="ADAL" clId="{E4F5E63A-98EF-4222-8400-DFF0A2C9F1EF}" dt="2021-02-21T07:12:53.416" v="4945" actId="1035"/>
          <ac:spMkLst>
            <pc:docMk/>
            <pc:sldMk cId="1381050129" sldId="329"/>
            <ac:spMk id="3" creationId="{00000000-0000-0000-0000-000000000000}"/>
          </ac:spMkLst>
        </pc:spChg>
      </pc:sldChg>
      <pc:sldChg chg="addSp delSp modSp add">
        <pc:chgData name="janardan bharvad" userId="7e35ef04-836c-4ec9-9bd1-80a2ae5d2010" providerId="ADAL" clId="{E4F5E63A-98EF-4222-8400-DFF0A2C9F1EF}" dt="2021-02-21T07:13:00.907" v="4963" actId="1035"/>
        <pc:sldMkLst>
          <pc:docMk/>
          <pc:sldMk cId="2632213458" sldId="330"/>
        </pc:sldMkLst>
        <pc:spChg chg="del">
          <ac:chgData name="janardan bharvad" userId="7e35ef04-836c-4ec9-9bd1-80a2ae5d2010" providerId="ADAL" clId="{E4F5E63A-98EF-4222-8400-DFF0A2C9F1EF}" dt="2021-02-21T07:12:16.020" v="4914" actId="478"/>
          <ac:spMkLst>
            <pc:docMk/>
            <pc:sldMk cId="2632213458" sldId="330"/>
            <ac:spMk id="2" creationId="{00000000-0000-0000-0000-000000000000}"/>
          </ac:spMkLst>
        </pc:spChg>
        <pc:spChg chg="mod">
          <ac:chgData name="janardan bharvad" userId="7e35ef04-836c-4ec9-9bd1-80a2ae5d2010" providerId="ADAL" clId="{E4F5E63A-98EF-4222-8400-DFF0A2C9F1EF}" dt="2021-02-21T07:13:00.907" v="4963" actId="1035"/>
          <ac:spMkLst>
            <pc:docMk/>
            <pc:sldMk cId="2632213458" sldId="330"/>
            <ac:spMk id="3" creationId="{00000000-0000-0000-0000-000000000000}"/>
          </ac:spMkLst>
        </pc:spChg>
        <pc:spChg chg="add del mod">
          <ac:chgData name="janardan bharvad" userId="7e35ef04-836c-4ec9-9bd1-80a2ae5d2010" providerId="ADAL" clId="{E4F5E63A-98EF-4222-8400-DFF0A2C9F1EF}" dt="2021-02-21T07:12:19.338" v="4916" actId="478"/>
          <ac:spMkLst>
            <pc:docMk/>
            <pc:sldMk cId="2632213458" sldId="330"/>
            <ac:spMk id="5" creationId="{9F4E4F23-B79C-4604-9F3F-B505E42A9844}"/>
          </ac:spMkLst>
        </pc:spChg>
        <pc:spChg chg="add">
          <ac:chgData name="janardan bharvad" userId="7e35ef04-836c-4ec9-9bd1-80a2ae5d2010" providerId="ADAL" clId="{E4F5E63A-98EF-4222-8400-DFF0A2C9F1EF}" dt="2021-02-21T07:12:33.985" v="4920"/>
          <ac:spMkLst>
            <pc:docMk/>
            <pc:sldMk cId="2632213458" sldId="330"/>
            <ac:spMk id="6" creationId="{11E6C838-863B-450E-9BA1-82F2F74B2F41}"/>
          </ac:spMkLst>
        </pc:spChg>
      </pc:sldChg>
      <pc:sldChg chg="addSp delSp modSp add">
        <pc:chgData name="janardan bharvad" userId="7e35ef04-836c-4ec9-9bd1-80a2ae5d2010" providerId="ADAL" clId="{E4F5E63A-98EF-4222-8400-DFF0A2C9F1EF}" dt="2021-02-21T07:13:08.288" v="4983" actId="1035"/>
        <pc:sldMkLst>
          <pc:docMk/>
          <pc:sldMk cId="2726971607" sldId="331"/>
        </pc:sldMkLst>
        <pc:spChg chg="del">
          <ac:chgData name="janardan bharvad" userId="7e35ef04-836c-4ec9-9bd1-80a2ae5d2010" providerId="ADAL" clId="{E4F5E63A-98EF-4222-8400-DFF0A2C9F1EF}" dt="2021-02-21T07:12:24.778" v="4917" actId="478"/>
          <ac:spMkLst>
            <pc:docMk/>
            <pc:sldMk cId="2726971607" sldId="331"/>
            <ac:spMk id="2" creationId="{00000000-0000-0000-0000-000000000000}"/>
          </ac:spMkLst>
        </pc:spChg>
        <pc:spChg chg="mod">
          <ac:chgData name="janardan bharvad" userId="7e35ef04-836c-4ec9-9bd1-80a2ae5d2010" providerId="ADAL" clId="{E4F5E63A-98EF-4222-8400-DFF0A2C9F1EF}" dt="2021-02-21T07:13:08.288" v="4983" actId="1035"/>
          <ac:spMkLst>
            <pc:docMk/>
            <pc:sldMk cId="2726971607" sldId="331"/>
            <ac:spMk id="3" creationId="{00000000-0000-0000-0000-000000000000}"/>
          </ac:spMkLst>
        </pc:spChg>
        <pc:spChg chg="add del mod">
          <ac:chgData name="janardan bharvad" userId="7e35ef04-836c-4ec9-9bd1-80a2ae5d2010" providerId="ADAL" clId="{E4F5E63A-98EF-4222-8400-DFF0A2C9F1EF}" dt="2021-02-21T07:12:26.759" v="4919" actId="478"/>
          <ac:spMkLst>
            <pc:docMk/>
            <pc:sldMk cId="2726971607" sldId="331"/>
            <ac:spMk id="5" creationId="{3356D751-F6CC-43E4-BF29-5A48A1EBF6AC}"/>
          </ac:spMkLst>
        </pc:spChg>
        <pc:spChg chg="add">
          <ac:chgData name="janardan bharvad" userId="7e35ef04-836c-4ec9-9bd1-80a2ae5d2010" providerId="ADAL" clId="{E4F5E63A-98EF-4222-8400-DFF0A2C9F1EF}" dt="2021-02-21T07:12:37.254" v="4921"/>
          <ac:spMkLst>
            <pc:docMk/>
            <pc:sldMk cId="2726971607" sldId="331"/>
            <ac:spMk id="6" creationId="{BE2130B7-C275-4209-A767-8E809DF8115C}"/>
          </ac:spMkLst>
        </pc:spChg>
      </pc:sldChg>
      <pc:sldChg chg="addSp delSp modSp add modAnim">
        <pc:chgData name="janardan bharvad" userId="7e35ef04-836c-4ec9-9bd1-80a2ae5d2010" providerId="ADAL" clId="{E4F5E63A-98EF-4222-8400-DFF0A2C9F1EF}" dt="2021-02-21T08:45:32.427" v="5970" actId="1582"/>
        <pc:sldMkLst>
          <pc:docMk/>
          <pc:sldMk cId="901949580" sldId="332"/>
        </pc:sldMkLst>
        <pc:spChg chg="del">
          <ac:chgData name="janardan bharvad" userId="7e35ef04-836c-4ec9-9bd1-80a2ae5d2010" providerId="ADAL" clId="{E4F5E63A-98EF-4222-8400-DFF0A2C9F1EF}" dt="2021-02-21T07:30:52.245" v="5064" actId="478"/>
          <ac:spMkLst>
            <pc:docMk/>
            <pc:sldMk cId="901949580" sldId="332"/>
            <ac:spMk id="3" creationId="{00000000-0000-0000-0000-000000000000}"/>
          </ac:spMkLst>
        </pc:spChg>
        <pc:spChg chg="add del mod">
          <ac:chgData name="janardan bharvad" userId="7e35ef04-836c-4ec9-9bd1-80a2ae5d2010" providerId="ADAL" clId="{E4F5E63A-98EF-4222-8400-DFF0A2C9F1EF}" dt="2021-02-21T07:30:55.190" v="5065" actId="478"/>
          <ac:spMkLst>
            <pc:docMk/>
            <pc:sldMk cId="901949580" sldId="332"/>
            <ac:spMk id="4" creationId="{1AD8552C-238D-4F00-A236-05355A566BF0}"/>
          </ac:spMkLst>
        </pc:spChg>
        <pc:spChg chg="add mod">
          <ac:chgData name="janardan bharvad" userId="7e35ef04-836c-4ec9-9bd1-80a2ae5d2010" providerId="ADAL" clId="{E4F5E63A-98EF-4222-8400-DFF0A2C9F1EF}" dt="2021-02-21T07:41:34.430" v="5235" actId="208"/>
          <ac:spMkLst>
            <pc:docMk/>
            <pc:sldMk cId="901949580" sldId="332"/>
            <ac:spMk id="5" creationId="{44962917-3F85-4B1D-BE24-1545E5F5B7CB}"/>
          </ac:spMkLst>
        </pc:spChg>
        <pc:spChg chg="mod">
          <ac:chgData name="janardan bharvad" userId="7e35ef04-836c-4ec9-9bd1-80a2ae5d2010" providerId="ADAL" clId="{E4F5E63A-98EF-4222-8400-DFF0A2C9F1EF}" dt="2021-02-21T07:19:26.806" v="5063" actId="20577"/>
          <ac:spMkLst>
            <pc:docMk/>
            <pc:sldMk cId="901949580" sldId="332"/>
            <ac:spMk id="6" creationId="{BE2130B7-C275-4209-A767-8E809DF8115C}"/>
          </ac:spMkLst>
        </pc:spChg>
        <pc:spChg chg="add mod">
          <ac:chgData name="janardan bharvad" userId="7e35ef04-836c-4ec9-9bd1-80a2ae5d2010" providerId="ADAL" clId="{E4F5E63A-98EF-4222-8400-DFF0A2C9F1EF}" dt="2021-02-21T07:42:14.405" v="5237" actId="208"/>
          <ac:spMkLst>
            <pc:docMk/>
            <pc:sldMk cId="901949580" sldId="332"/>
            <ac:spMk id="9" creationId="{C22FE655-997C-4B9A-9820-6D8CA6D4F146}"/>
          </ac:spMkLst>
        </pc:spChg>
        <pc:spChg chg="add mod">
          <ac:chgData name="janardan bharvad" userId="7e35ef04-836c-4ec9-9bd1-80a2ae5d2010" providerId="ADAL" clId="{E4F5E63A-98EF-4222-8400-DFF0A2C9F1EF}" dt="2021-02-21T07:46:22.692" v="5366" actId="1037"/>
          <ac:spMkLst>
            <pc:docMk/>
            <pc:sldMk cId="901949580" sldId="332"/>
            <ac:spMk id="13" creationId="{E0AEBBF3-7D8B-43E3-A801-D40020B3819F}"/>
          </ac:spMkLst>
        </pc:spChg>
        <pc:spChg chg="add mod">
          <ac:chgData name="janardan bharvad" userId="7e35ef04-836c-4ec9-9bd1-80a2ae5d2010" providerId="ADAL" clId="{E4F5E63A-98EF-4222-8400-DFF0A2C9F1EF}" dt="2021-02-21T08:13:27.659" v="5635" actId="20577"/>
          <ac:spMkLst>
            <pc:docMk/>
            <pc:sldMk cId="901949580" sldId="332"/>
            <ac:spMk id="14" creationId="{216600C2-0B31-48DB-9D10-45A85C2B81A2}"/>
          </ac:spMkLst>
        </pc:spChg>
        <pc:graphicFrameChg chg="add mod modGraphic">
          <ac:chgData name="janardan bharvad" userId="7e35ef04-836c-4ec9-9bd1-80a2ae5d2010" providerId="ADAL" clId="{E4F5E63A-98EF-4222-8400-DFF0A2C9F1EF}" dt="2021-02-21T08:09:30.315" v="5525" actId="20577"/>
          <ac:graphicFrameMkLst>
            <pc:docMk/>
            <pc:sldMk cId="901949580" sldId="332"/>
            <ac:graphicFrameMk id="7" creationId="{EFF5ECB4-C6FE-4735-88B3-CCAF5B29D81B}"/>
          </ac:graphicFrameMkLst>
        </pc:graphicFrameChg>
        <pc:graphicFrameChg chg="add mod modGraphic">
          <ac:chgData name="janardan bharvad" userId="7e35ef04-836c-4ec9-9bd1-80a2ae5d2010" providerId="ADAL" clId="{E4F5E63A-98EF-4222-8400-DFF0A2C9F1EF}" dt="2021-02-21T07:44:15.781" v="5265" actId="1035"/>
          <ac:graphicFrameMkLst>
            <pc:docMk/>
            <pc:sldMk cId="901949580" sldId="332"/>
            <ac:graphicFrameMk id="8" creationId="{17D2902A-05FA-4881-8C8F-7607E8D0867E}"/>
          </ac:graphicFrameMkLst>
        </pc:graphicFrameChg>
        <pc:cxnChg chg="add mod">
          <ac:chgData name="janardan bharvad" userId="7e35ef04-836c-4ec9-9bd1-80a2ae5d2010" providerId="ADAL" clId="{E4F5E63A-98EF-4222-8400-DFF0A2C9F1EF}" dt="2021-02-21T07:44:40.451" v="5268" actId="208"/>
          <ac:cxnSpMkLst>
            <pc:docMk/>
            <pc:sldMk cId="901949580" sldId="332"/>
            <ac:cxnSpMk id="11" creationId="{C8556EA1-9CFB-4FF9-8AF8-0BF4C4014123}"/>
          </ac:cxnSpMkLst>
        </pc:cxnChg>
        <pc:cxnChg chg="add mod">
          <ac:chgData name="janardan bharvad" userId="7e35ef04-836c-4ec9-9bd1-80a2ae5d2010" providerId="ADAL" clId="{E4F5E63A-98EF-4222-8400-DFF0A2C9F1EF}" dt="2021-02-21T07:46:31.867" v="5375" actId="1038"/>
          <ac:cxnSpMkLst>
            <pc:docMk/>
            <pc:sldMk cId="901949580" sldId="332"/>
            <ac:cxnSpMk id="12" creationId="{09939FF9-D875-4AB9-B36E-1675542B95EF}"/>
          </ac:cxnSpMkLst>
        </pc:cxnChg>
        <pc:cxnChg chg="add mod">
          <ac:chgData name="janardan bharvad" userId="7e35ef04-836c-4ec9-9bd1-80a2ae5d2010" providerId="ADAL" clId="{E4F5E63A-98EF-4222-8400-DFF0A2C9F1EF}" dt="2021-02-21T08:45:32.427" v="5970" actId="1582"/>
          <ac:cxnSpMkLst>
            <pc:docMk/>
            <pc:sldMk cId="901949580" sldId="332"/>
            <ac:cxnSpMk id="16" creationId="{5844C012-9878-44E7-BC51-27D63E62D05A}"/>
          </ac:cxnSpMkLst>
        </pc:cxnChg>
      </pc:sldChg>
      <pc:sldChg chg="add del">
        <pc:chgData name="janardan bharvad" userId="7e35ef04-836c-4ec9-9bd1-80a2ae5d2010" providerId="ADAL" clId="{E4F5E63A-98EF-4222-8400-DFF0A2C9F1EF}" dt="2021-02-21T09:10:06.705" v="6271" actId="2696"/>
        <pc:sldMkLst>
          <pc:docMk/>
          <pc:sldMk cId="3059902369" sldId="333"/>
        </pc:sldMkLst>
      </pc:sldChg>
      <pc:sldChg chg="addSp delSp modSp add modAnim">
        <pc:chgData name="janardan bharvad" userId="7e35ef04-836c-4ec9-9bd1-80a2ae5d2010" providerId="ADAL" clId="{E4F5E63A-98EF-4222-8400-DFF0A2C9F1EF}" dt="2021-02-21T08:56:12.801" v="6270" actId="20577"/>
        <pc:sldMkLst>
          <pc:docMk/>
          <pc:sldMk cId="2167280368" sldId="334"/>
        </pc:sldMkLst>
        <pc:spChg chg="add mod">
          <ac:chgData name="janardan bharvad" userId="7e35ef04-836c-4ec9-9bd1-80a2ae5d2010" providerId="ADAL" clId="{E4F5E63A-98EF-4222-8400-DFF0A2C9F1EF}" dt="2021-02-21T08:39:21.401" v="5914" actId="14100"/>
          <ac:spMkLst>
            <pc:docMk/>
            <pc:sldMk cId="2167280368" sldId="334"/>
            <ac:spMk id="2" creationId="{29334F2A-301B-4E62-9D45-58E15D9B2B43}"/>
          </ac:spMkLst>
        </pc:spChg>
        <pc:spChg chg="mod">
          <ac:chgData name="janardan bharvad" userId="7e35ef04-836c-4ec9-9bd1-80a2ae5d2010" providerId="ADAL" clId="{E4F5E63A-98EF-4222-8400-DFF0A2C9F1EF}" dt="2021-02-21T08:36:24.342" v="5827" actId="20577"/>
          <ac:spMkLst>
            <pc:docMk/>
            <pc:sldMk cId="2167280368" sldId="334"/>
            <ac:spMk id="5" creationId="{44962917-3F85-4B1D-BE24-1545E5F5B7CB}"/>
          </ac:spMkLst>
        </pc:spChg>
        <pc:spChg chg="del">
          <ac:chgData name="janardan bharvad" userId="7e35ef04-836c-4ec9-9bd1-80a2ae5d2010" providerId="ADAL" clId="{E4F5E63A-98EF-4222-8400-DFF0A2C9F1EF}" dt="2021-02-21T08:34:58.728" v="5743" actId="478"/>
          <ac:spMkLst>
            <pc:docMk/>
            <pc:sldMk cId="2167280368" sldId="334"/>
            <ac:spMk id="9" creationId="{C22FE655-997C-4B9A-9820-6D8CA6D4F146}"/>
          </ac:spMkLst>
        </pc:spChg>
        <pc:spChg chg="mod">
          <ac:chgData name="janardan bharvad" userId="7e35ef04-836c-4ec9-9bd1-80a2ae5d2010" providerId="ADAL" clId="{E4F5E63A-98EF-4222-8400-DFF0A2C9F1EF}" dt="2021-02-21T08:36:38.820" v="5835" actId="20577"/>
          <ac:spMkLst>
            <pc:docMk/>
            <pc:sldMk cId="2167280368" sldId="334"/>
            <ac:spMk id="13" creationId="{E0AEBBF3-7D8B-43E3-A801-D40020B3819F}"/>
          </ac:spMkLst>
        </pc:spChg>
        <pc:graphicFrameChg chg="del">
          <ac:chgData name="janardan bharvad" userId="7e35ef04-836c-4ec9-9bd1-80a2ae5d2010" providerId="ADAL" clId="{E4F5E63A-98EF-4222-8400-DFF0A2C9F1EF}" dt="2021-02-21T08:34:48.793" v="5740" actId="478"/>
          <ac:graphicFrameMkLst>
            <pc:docMk/>
            <pc:sldMk cId="2167280368" sldId="334"/>
            <ac:graphicFrameMk id="7" creationId="{EFF5ECB4-C6FE-4735-88B3-CCAF5B29D81B}"/>
          </ac:graphicFrameMkLst>
        </pc:graphicFrameChg>
        <pc:graphicFrameChg chg="mod modGraphic">
          <ac:chgData name="janardan bharvad" userId="7e35ef04-836c-4ec9-9bd1-80a2ae5d2010" providerId="ADAL" clId="{E4F5E63A-98EF-4222-8400-DFF0A2C9F1EF}" dt="2021-02-21T08:56:12.801" v="6270" actId="20577"/>
          <ac:graphicFrameMkLst>
            <pc:docMk/>
            <pc:sldMk cId="2167280368" sldId="334"/>
            <ac:graphicFrameMk id="8" creationId="{17D2902A-05FA-4881-8C8F-7607E8D0867E}"/>
          </ac:graphicFrameMkLst>
        </pc:graphicFrameChg>
        <pc:cxnChg chg="del">
          <ac:chgData name="janardan bharvad" userId="7e35ef04-836c-4ec9-9bd1-80a2ae5d2010" providerId="ADAL" clId="{E4F5E63A-98EF-4222-8400-DFF0A2C9F1EF}" dt="2021-02-21T08:34:53.708" v="5742" actId="478"/>
          <ac:cxnSpMkLst>
            <pc:docMk/>
            <pc:sldMk cId="2167280368" sldId="334"/>
            <ac:cxnSpMk id="11" creationId="{C8556EA1-9CFB-4FF9-8AF8-0BF4C4014123}"/>
          </ac:cxnSpMkLst>
        </pc:cxnChg>
        <pc:cxnChg chg="del">
          <ac:chgData name="janardan bharvad" userId="7e35ef04-836c-4ec9-9bd1-80a2ae5d2010" providerId="ADAL" clId="{E4F5E63A-98EF-4222-8400-DFF0A2C9F1EF}" dt="2021-02-21T08:34:51.205" v="5741" actId="478"/>
          <ac:cxnSpMkLst>
            <pc:docMk/>
            <pc:sldMk cId="2167280368" sldId="334"/>
            <ac:cxnSpMk id="12" creationId="{09939FF9-D875-4AB9-B36E-1675542B95EF}"/>
          </ac:cxnSpMkLst>
        </pc:cxnChg>
      </pc:sldChg>
      <pc:sldChg chg="add del">
        <pc:chgData name="janardan bharvad" userId="7e35ef04-836c-4ec9-9bd1-80a2ae5d2010" providerId="ADAL" clId="{E4F5E63A-98EF-4222-8400-DFF0A2C9F1EF}" dt="2021-02-21T08:43:21.958" v="5918" actId="47"/>
        <pc:sldMkLst>
          <pc:docMk/>
          <pc:sldMk cId="949069545" sldId="335"/>
        </pc:sldMkLst>
      </pc:sldChg>
      <pc:sldChg chg="add del">
        <pc:chgData name="janardan bharvad" userId="7e35ef04-836c-4ec9-9bd1-80a2ae5d2010" providerId="ADAL" clId="{E4F5E63A-98EF-4222-8400-DFF0A2C9F1EF}" dt="2021-02-21T08:43:21.958" v="5918" actId="47"/>
        <pc:sldMkLst>
          <pc:docMk/>
          <pc:sldMk cId="200570619" sldId="336"/>
        </pc:sldMkLst>
      </pc:sldChg>
      <pc:sldChg chg="add del">
        <pc:chgData name="janardan bharvad" userId="7e35ef04-836c-4ec9-9bd1-80a2ae5d2010" providerId="ADAL" clId="{E4F5E63A-98EF-4222-8400-DFF0A2C9F1EF}" dt="2021-02-21T08:43:21.958" v="5918" actId="47"/>
        <pc:sldMkLst>
          <pc:docMk/>
          <pc:sldMk cId="687031238" sldId="337"/>
        </pc:sldMkLst>
      </pc:sldChg>
      <pc:sldChg chg="add del">
        <pc:chgData name="janardan bharvad" userId="7e35ef04-836c-4ec9-9bd1-80a2ae5d2010" providerId="ADAL" clId="{E4F5E63A-98EF-4222-8400-DFF0A2C9F1EF}" dt="2021-02-21T08:43:21.958" v="5918" actId="47"/>
        <pc:sldMkLst>
          <pc:docMk/>
          <pc:sldMk cId="2912921644" sldId="338"/>
        </pc:sldMkLst>
      </pc:sldChg>
      <pc:sldChg chg="delSp modSp add">
        <pc:chgData name="janardan bharvad" userId="7e35ef04-836c-4ec9-9bd1-80a2ae5d2010" providerId="ADAL" clId="{E4F5E63A-98EF-4222-8400-DFF0A2C9F1EF}" dt="2021-02-21T08:31:56.808" v="5739" actId="478"/>
        <pc:sldMkLst>
          <pc:docMk/>
          <pc:sldMk cId="4072191389" sldId="339"/>
        </pc:sldMkLst>
        <pc:spChg chg="del">
          <ac:chgData name="janardan bharvad" userId="7e35ef04-836c-4ec9-9bd1-80a2ae5d2010" providerId="ADAL" clId="{E4F5E63A-98EF-4222-8400-DFF0A2C9F1EF}" dt="2021-02-21T08:31:56.808" v="5739" actId="478"/>
          <ac:spMkLst>
            <pc:docMk/>
            <pc:sldMk cId="4072191389" sldId="339"/>
            <ac:spMk id="13" creationId="{E0AEBBF3-7D8B-43E3-A801-D40020B3819F}"/>
          </ac:spMkLst>
        </pc:spChg>
        <pc:spChg chg="mod">
          <ac:chgData name="janardan bharvad" userId="7e35ef04-836c-4ec9-9bd1-80a2ae5d2010" providerId="ADAL" clId="{E4F5E63A-98EF-4222-8400-DFF0A2C9F1EF}" dt="2021-02-21T08:31:52.368" v="5738" actId="1038"/>
          <ac:spMkLst>
            <pc:docMk/>
            <pc:sldMk cId="4072191389" sldId="339"/>
            <ac:spMk id="14" creationId="{216600C2-0B31-48DB-9D10-45A85C2B81A2}"/>
          </ac:spMkLst>
        </pc:spChg>
        <pc:graphicFrameChg chg="modGraphic">
          <ac:chgData name="janardan bharvad" userId="7e35ef04-836c-4ec9-9bd1-80a2ae5d2010" providerId="ADAL" clId="{E4F5E63A-98EF-4222-8400-DFF0A2C9F1EF}" dt="2021-02-21T08:30:49.006" v="5637" actId="2165"/>
          <ac:graphicFrameMkLst>
            <pc:docMk/>
            <pc:sldMk cId="4072191389" sldId="339"/>
            <ac:graphicFrameMk id="7" creationId="{EFF5ECB4-C6FE-4735-88B3-CCAF5B29D81B}"/>
          </ac:graphicFrameMkLst>
        </pc:graphicFrameChg>
        <pc:graphicFrameChg chg="modGraphic">
          <ac:chgData name="janardan bharvad" userId="7e35ef04-836c-4ec9-9bd1-80a2ae5d2010" providerId="ADAL" clId="{E4F5E63A-98EF-4222-8400-DFF0A2C9F1EF}" dt="2021-02-21T08:30:54.544" v="5638" actId="2165"/>
          <ac:graphicFrameMkLst>
            <pc:docMk/>
            <pc:sldMk cId="4072191389" sldId="339"/>
            <ac:graphicFrameMk id="8" creationId="{17D2902A-05FA-4881-8C8F-7607E8D0867E}"/>
          </ac:graphicFrameMkLst>
        </pc:graphicFrameChg>
      </pc:sldChg>
      <pc:sldChg chg="addSp modSp add">
        <pc:chgData name="janardan bharvad" userId="7e35ef04-836c-4ec9-9bd1-80a2ae5d2010" providerId="ADAL" clId="{E4F5E63A-98EF-4222-8400-DFF0A2C9F1EF}" dt="2021-02-21T08:46:40.358" v="6017" actId="14100"/>
        <pc:sldMkLst>
          <pc:docMk/>
          <pc:sldMk cId="599815007" sldId="340"/>
        </pc:sldMkLst>
        <pc:spChg chg="mod">
          <ac:chgData name="janardan bharvad" userId="7e35ef04-836c-4ec9-9bd1-80a2ae5d2010" providerId="ADAL" clId="{E4F5E63A-98EF-4222-8400-DFF0A2C9F1EF}" dt="2021-02-21T08:43:41.072" v="5942" actId="20577"/>
          <ac:spMkLst>
            <pc:docMk/>
            <pc:sldMk cId="599815007" sldId="340"/>
            <ac:spMk id="6" creationId="{BE2130B7-C275-4209-A767-8E809DF8115C}"/>
          </ac:spMkLst>
        </pc:spChg>
        <pc:spChg chg="mod">
          <ac:chgData name="janardan bharvad" userId="7e35ef04-836c-4ec9-9bd1-80a2ae5d2010" providerId="ADAL" clId="{E4F5E63A-98EF-4222-8400-DFF0A2C9F1EF}" dt="2021-02-21T08:44:24.614" v="5959" actId="14100"/>
          <ac:spMkLst>
            <pc:docMk/>
            <pc:sldMk cId="599815007" sldId="340"/>
            <ac:spMk id="9" creationId="{C22FE655-997C-4B9A-9820-6D8CA6D4F146}"/>
          </ac:spMkLst>
        </pc:spChg>
        <pc:graphicFrameChg chg="modGraphic">
          <ac:chgData name="janardan bharvad" userId="7e35ef04-836c-4ec9-9bd1-80a2ae5d2010" providerId="ADAL" clId="{E4F5E63A-98EF-4222-8400-DFF0A2C9F1EF}" dt="2021-02-21T08:44:34.847" v="5967" actId="20577"/>
          <ac:graphicFrameMkLst>
            <pc:docMk/>
            <pc:sldMk cId="599815007" sldId="340"/>
            <ac:graphicFrameMk id="8" creationId="{17D2902A-05FA-4881-8C8F-7607E8D0867E}"/>
          </ac:graphicFrameMkLst>
        </pc:graphicFrameChg>
        <pc:cxnChg chg="add mod">
          <ac:chgData name="janardan bharvad" userId="7e35ef04-836c-4ec9-9bd1-80a2ae5d2010" providerId="ADAL" clId="{E4F5E63A-98EF-4222-8400-DFF0A2C9F1EF}" dt="2021-02-21T08:46:40.358" v="6017" actId="14100"/>
          <ac:cxnSpMkLst>
            <pc:docMk/>
            <pc:sldMk cId="599815007" sldId="340"/>
            <ac:cxnSpMk id="15" creationId="{13FC4824-39C7-4B01-945A-C55EE02C4EAB}"/>
          </ac:cxnSpMkLst>
        </pc:cxnChg>
        <pc:cxnChg chg="add mod">
          <ac:chgData name="janardan bharvad" userId="7e35ef04-836c-4ec9-9bd1-80a2ae5d2010" providerId="ADAL" clId="{E4F5E63A-98EF-4222-8400-DFF0A2C9F1EF}" dt="2021-02-21T08:46:27.994" v="6014" actId="14100"/>
          <ac:cxnSpMkLst>
            <pc:docMk/>
            <pc:sldMk cId="599815007" sldId="340"/>
            <ac:cxnSpMk id="16" creationId="{C5D01526-DC4C-4C1B-A413-AE62D97DE89A}"/>
          </ac:cxnSpMkLst>
        </pc:cxnChg>
      </pc:sldChg>
      <pc:sldChg chg="add del">
        <pc:chgData name="janardan bharvad" userId="7e35ef04-836c-4ec9-9bd1-80a2ae5d2010" providerId="ADAL" clId="{E4F5E63A-98EF-4222-8400-DFF0A2C9F1EF}" dt="2021-02-21T08:47:28.450" v="6019" actId="47"/>
        <pc:sldMkLst>
          <pc:docMk/>
          <pc:sldMk cId="2635246943" sldId="341"/>
        </pc:sldMkLst>
      </pc:sldChg>
      <pc:sldChg chg="addSp delSp modSp add modAnim">
        <pc:chgData name="janardan bharvad" userId="7e35ef04-836c-4ec9-9bd1-80a2ae5d2010" providerId="ADAL" clId="{E4F5E63A-98EF-4222-8400-DFF0A2C9F1EF}" dt="2021-02-21T09:43:48.772" v="6277"/>
        <pc:sldMkLst>
          <pc:docMk/>
          <pc:sldMk cId="3895099657" sldId="342"/>
        </pc:sldMkLst>
        <pc:spChg chg="mod">
          <ac:chgData name="janardan bharvad" userId="7e35ef04-836c-4ec9-9bd1-80a2ae5d2010" providerId="ADAL" clId="{E4F5E63A-98EF-4222-8400-DFF0A2C9F1EF}" dt="2021-02-21T08:55:03.074" v="6265" actId="20577"/>
          <ac:spMkLst>
            <pc:docMk/>
            <pc:sldMk cId="3895099657" sldId="342"/>
            <ac:spMk id="2" creationId="{29334F2A-301B-4E62-9D45-58E15D9B2B43}"/>
          </ac:spMkLst>
        </pc:spChg>
        <pc:spChg chg="add del mod">
          <ac:chgData name="janardan bharvad" userId="7e35ef04-836c-4ec9-9bd1-80a2ae5d2010" providerId="ADAL" clId="{E4F5E63A-98EF-4222-8400-DFF0A2C9F1EF}" dt="2021-02-21T09:43:40.843" v="6276" actId="478"/>
          <ac:spMkLst>
            <pc:docMk/>
            <pc:sldMk cId="3895099657" sldId="342"/>
            <ac:spMk id="4" creationId="{64BEF87C-AEEC-4AAC-B334-707974A0FC9E}"/>
          </ac:spMkLst>
        </pc:spChg>
        <pc:spChg chg="del">
          <ac:chgData name="janardan bharvad" userId="7e35ef04-836c-4ec9-9bd1-80a2ae5d2010" providerId="ADAL" clId="{E4F5E63A-98EF-4222-8400-DFF0A2C9F1EF}" dt="2021-02-21T09:43:37.897" v="6274" actId="478"/>
          <ac:spMkLst>
            <pc:docMk/>
            <pc:sldMk cId="3895099657" sldId="342"/>
            <ac:spMk id="6" creationId="{BE2130B7-C275-4209-A767-8E809DF8115C}"/>
          </ac:spMkLst>
        </pc:spChg>
        <pc:spChg chg="add">
          <ac:chgData name="janardan bharvad" userId="7e35ef04-836c-4ec9-9bd1-80a2ae5d2010" providerId="ADAL" clId="{E4F5E63A-98EF-4222-8400-DFF0A2C9F1EF}" dt="2021-02-21T09:43:48.772" v="6277"/>
          <ac:spMkLst>
            <pc:docMk/>
            <pc:sldMk cId="3895099657" sldId="342"/>
            <ac:spMk id="9" creationId="{18F3FC7C-E2F6-4D4B-8255-033DF83A8EDB}"/>
          </ac:spMkLst>
        </pc:spChg>
        <pc:graphicFrameChg chg="modGraphic">
          <ac:chgData name="janardan bharvad" userId="7e35ef04-836c-4ec9-9bd1-80a2ae5d2010" providerId="ADAL" clId="{E4F5E63A-98EF-4222-8400-DFF0A2C9F1EF}" dt="2021-02-21T08:56:05.945" v="6268" actId="20577"/>
          <ac:graphicFrameMkLst>
            <pc:docMk/>
            <pc:sldMk cId="3895099657" sldId="342"/>
            <ac:graphicFrameMk id="8" creationId="{17D2902A-05FA-4881-8C8F-7607E8D0867E}"/>
          </ac:graphicFrameMkLst>
        </pc:graphicFrameChg>
      </pc:sldChg>
      <pc:sldChg chg="addSp modSp add">
        <pc:chgData name="janardan bharvad" userId="7e35ef04-836c-4ec9-9bd1-80a2ae5d2010" providerId="ADAL" clId="{E4F5E63A-98EF-4222-8400-DFF0A2C9F1EF}" dt="2021-02-21T08:50:36.470" v="6182" actId="208"/>
        <pc:sldMkLst>
          <pc:docMk/>
          <pc:sldMk cId="365004426" sldId="343"/>
        </pc:sldMkLst>
        <pc:spChg chg="mod">
          <ac:chgData name="janardan bharvad" userId="7e35ef04-836c-4ec9-9bd1-80a2ae5d2010" providerId="ADAL" clId="{E4F5E63A-98EF-4222-8400-DFF0A2C9F1EF}" dt="2021-02-21T08:49:12.906" v="6047" actId="20577"/>
          <ac:spMkLst>
            <pc:docMk/>
            <pc:sldMk cId="365004426" sldId="343"/>
            <ac:spMk id="14" creationId="{216600C2-0B31-48DB-9D10-45A85C2B81A2}"/>
          </ac:spMkLst>
        </pc:spChg>
        <pc:spChg chg="add mod">
          <ac:chgData name="janardan bharvad" userId="7e35ef04-836c-4ec9-9bd1-80a2ae5d2010" providerId="ADAL" clId="{E4F5E63A-98EF-4222-8400-DFF0A2C9F1EF}" dt="2021-02-21T08:50:36.470" v="6182" actId="208"/>
          <ac:spMkLst>
            <pc:docMk/>
            <pc:sldMk cId="365004426" sldId="343"/>
            <ac:spMk id="17" creationId="{4C19CF0C-6076-4D68-8AB7-53A87212147C}"/>
          </ac:spMkLst>
        </pc:spChg>
        <pc:graphicFrameChg chg="modGraphic">
          <ac:chgData name="janardan bharvad" userId="7e35ef04-836c-4ec9-9bd1-80a2ae5d2010" providerId="ADAL" clId="{E4F5E63A-98EF-4222-8400-DFF0A2C9F1EF}" dt="2021-02-21T08:48:42.578" v="6020" actId="2165"/>
          <ac:graphicFrameMkLst>
            <pc:docMk/>
            <pc:sldMk cId="365004426" sldId="343"/>
            <ac:graphicFrameMk id="7" creationId="{EFF5ECB4-C6FE-4735-88B3-CCAF5B29D81B}"/>
          </ac:graphicFrameMkLst>
        </pc:graphicFrameChg>
        <pc:graphicFrameChg chg="modGraphic">
          <ac:chgData name="janardan bharvad" userId="7e35ef04-836c-4ec9-9bd1-80a2ae5d2010" providerId="ADAL" clId="{E4F5E63A-98EF-4222-8400-DFF0A2C9F1EF}" dt="2021-02-21T08:48:50.336" v="6021" actId="2165"/>
          <ac:graphicFrameMkLst>
            <pc:docMk/>
            <pc:sldMk cId="365004426" sldId="343"/>
            <ac:graphicFrameMk id="8" creationId="{17D2902A-05FA-4881-8C8F-7607E8D0867E}"/>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30T10:30:13.294"/>
    </inkml:context>
    <inkml:brush xml:id="br0">
      <inkml:brushProperty name="width" value="0.05292" units="cm"/>
      <inkml:brushProperty name="height" value="0.05292" units="cm"/>
      <inkml:brushProperty name="color" value="#FF0000"/>
    </inkml:brush>
  </inkml:definitions>
  <inkml:trace contextRef="#ctx0" brushRef="#br0">16916 13935 0,'-18'0'78,"-17"0"-78,-18-18 16,35 18-16,-35 0 16,-35 0-1,70 0 1,1 0 0,-1 0-1,1 0-15,-1 0 16,0 0-1,1 35 1,-1-35 0,0 36-16,1-19 31,-1 19-15,0-1-1,18 18 1,0-36-1,-17 36 1,17 18 0,0-18-1,0 0 1,0 0 0,0-18-1,17 53 1,19-17-1,-19-18 1,19-18 15,-1 0-15,0-17 0,-17 17 15,-1-17-31,72-1 31,-19-17-15,1 0-1,-1 0 1,-34 0 0,-19 0-16,1-17 15,17-1 1,18-35-1,-35 35 1,-1 1 15,1 17-31,0-35 32,-1 17-17,1 18 1,0-18-1,52-17 1,-35 17 0,36-17-1,-18 17 1,-18-17 0,-17 18-1,-18-1 1,17 18-1,1-53 1,0 18 0,-18-18 15,0 35-15,0 0-1,0 1 1,0-18-1,-53-36 1,35 18 0,-17 35-1,35-34 1,-35 34 0,35 0-1,-18 1 1,-17-19-1,-1 19 1,1-36 0,-18 35 31,36 18-32,-1 0 1,0-17-1,1 17 1,-19 0 15,19 0-31,-1 0 16,-17 0 0,0 0-1,17 0-15,-35 0 16,18 0-1,-18 0 1,17 0 15,19 17-15,-1-17 0,1 0-1,-19 18 1,1-18-1,17 17 1,-17-17 0,17 18 15,1-18-31,-1 18 62</inkml:trace>
  <inkml:trace contextRef="#ctx0" brushRef="#br0" timeOffset="2129.71">17709 14023 0,'0'-18'31,"-17"18"16,-1 18-47,18 0 16,-17-1 0,-19 36-1,36-18 1,-17-35-16,-1 36 15,18-19 1,-18 1 15,1 0-15,-1-18 0,18 35-1,-18-18 1,1-17-1,17 18 1,-18 0 15,36-18 141,-1 0-172,1 0 16,35 0-1,-18 0 1,-17 0 0,0 0-1,17 0 1,-18 17 0,19 19-1,-1-1 1,-17-35-16,17 53 31,-17-53-15</inkml:trace>
  <inkml:trace contextRef="#ctx0" brushRef="#br0" timeOffset="4203.6">17515 14270 0,'18'-18'0,"17"18"47,1 0-31,17 0-1,-36 18-15,18-18 16,18 0 0,18 0-1,-18 0 1,17-18 0,1 1-1,17-1 1,-70 18-16,35-35 15,17 35 1,-34 0 0,34 0 15,-17-36-15,0 36-1,-18-17 1,-17 17-1,-1 0 17,1 0-17,17 0 17</inkml:trace>
  <inkml:trace contextRef="#ctx0" brushRef="#br0" timeOffset="22420.67">19279 14023 0,'-17'0'234,"-1"-18"-202,0 18-17,1 0 16,-1 0-15,0 0 0,1-17-16,-18 17 15,-1 0 1,-34 0 0,52 0-1,-17 17 1,-18-17-1,35 18 1,1 0 15,-1-18-31,18 17 16,0 36-16,0 35 31,0 18-15,0-53-1,18 35 1,-18-52 0,17-1-1,-17 0-15,0 0 16,18 1 0,0 17-1,-18-36 1,17 18-1,-17 1 1,0-19 0,0 1-1,0 0 1,0-1 31,18-17-32,-18 18 1</inkml:trace>
  <inkml:trace contextRef="#ctx0" brushRef="#br0" timeOffset="24514.2">18609 14464 0,'18'0'297,"-1"0"-266,1 0 16,0 0-31,-18-18 0,17 18-1,1 0 1,17 0-16,-17-17 31,-1 17-31,1 0 16,0 0-1,-1 0 17,1 0-17,0-18 1,-1 18-1,-17-18 1,18 18 0,17 0-1,-17-17 1,17 17 0,-17 0-1,-1-18 1,1 18-1,-18-18 1,18 1 0,-1 17 15,1 0 16,0 0 31,-1 0-16,1 0-62</inkml:trace>
  <inkml:trace contextRef="#ctx0" brushRef="#br0" timeOffset="28997.84">19597 14323 0,'-18'0'297,"18"17"-281,-17-17-16,17 18 31,-36-18-15,36 18-16,-17-1 15,17 1 16,-18-18-31,18 18 16,-35-18 0,35 17-1,-18 1 17,0 0-17,1-1 1,-1 1-1,18-1 1,-18 1 0,18 0-1,-17-1 17,17 1-1,0 0 16,0-1-32,0 1 17,17-18-17,1 18 16,0-18-31,-1 0 32,-17 17-17,18-17-15,0 18 16,-1-18 0,1 0 15,0 0-16,-1 0 17,1 0-17,0 0 1,-1 0 0,1 0 15,-1 0-16,1-18 1,0 18 15,-18-17-31,17-1 32,1 18-17,0-18 1,-18 1-1,0-1-15,17 18 16,-17-18 0,18 1-1,-18-1 1,0 0 0,0 1 15,0-1-16,0 1 1,-18-1-16,18 0 31,-17 18 16,17-17-31,-18 17-1,18-18 1,-18 0 0,18 1 15,-17 17-15,17-18-1,0 0 32,0 1-31,-18 17 15,0 0-15,18-18-1,0 36 95,0-1-95,18-17 1,-18 18-16,0 0 15,0-1 1,0 1 0,0 0-1,18-1 17,-18 1-1,0 0 0,17-18-15,1 0-1,-18 17-15,0 1 32,18-18-17,-18 17 1,0 1-1,17-18 1,-17 18 15,18-18 1,0 0-32,-1 0 31,1 0-16,-1 0 1,1 0 15,0 0-15,-1 0 0,1 0 15,0 0-31,-1 0 15,-17-18 17,0 0-1,18 18-31,0-17 31,-18-1-31,0 1 31,0-1-15,0-17 0,0 17-1,0 0 1,0 1 0,0-1-1,0 0 1,-18 18-16,18-17 15,0-1 1,-18 0 31,18 1-16,0-1-15,0 1-1,0-1 1,-17 18 0,17-18-1,0 1 1,-18 17 15,0-18-15,1 0 31,17 36 0,0 0-32,0-1 1,0 19-1,0-19 1,0 1 0,0-1-1,0 1-15,0 0 16,0-1 15,0 1-15,17 0-1,-17-1 1,18-17 0,-18 18 15,18-18-15,-18 18-16,17-18 31,-17 17-16,18-17 1,0 0 31,-1 18-31,1 0 30,-1-18-14,1 0-32,0 0 31,-1 0-15,1 0 15,0 0 0,-1 0 16</inkml:trace>
  <inkml:trace contextRef="#ctx0" brushRef="#br0" timeOffset="30491.57">19773 14023 0</inkml:trace>
  <inkml:trace contextRef="#ctx0" brushRef="#br0" timeOffset="31479.34">19791 14023 0</inkml:trace>
  <inkml:trace contextRef="#ctx0" brushRef="#br0" timeOffset="31730.75">19791 14023 0</inkml:trace>
  <inkml:trace contextRef="#ctx0" brushRef="#br0" timeOffset="34247.19">19844 14023 0,'0'-18'297,"-18"18"-250,18-17-16,-18 17 0,18-18-15,-17 18 15,-1 0 16,1 0-31,-1 0 30,0 0 1,1 0-31,-1 0 15,0 0 0,18 18 32,0-1-16,0 1 0,18-18 46,0 0-77,-1 0 31</inkml:trace>
  <inkml:trace contextRef="#ctx0" brushRef="#br0" timeOffset="41228.29">20091 14534 0,'17'-17'375,"-17"-1"-359,0 1-16,18 17 15,-18-18 16,0 0-31,18 18 16,-18-17 0,0-1-1,17 0 1,-17 1 0,18-19-1,-18 1 16,0 17-31,18 1 16,-18-1 0,0-17-1,0 0 1,0-1 15,0 19-15,0-19 15,0 19-15,0-18-1,0 17 1,0 0 0,0-17-1,-18 35-15,0-18 16,18 1-1,0-19 1,-17 19 0,17-18 15,-18 17-15,18 0-1,0 1 1,-18-1 15,18 0-15,-17 1-1,17-1 1,-18-17 0,18 17-1,-18 18 1,18-18-1,0 1 1,0-1 0,0 1 15,0-1 16,0 36 47,0-1-94,0 1 15,0 17 1,18 18-1,-18-35 1,0-1 0,0 1-16,0 0 31,18-18-31,-18 35 31,0-17-15,17-1-1,-17 1 17,0-1-17,0 1 1,0 0 0,18-1-1,-18 1 1,18-18-1,-18 35 1,17-17 0,-17 0-1,0-1-15,18 1 32,-18-1-1,0 1-31,0 0 15,35-1 1,-35 1 0,0 17-1,18-17 1,-18 0 0,0-1-1,17 1 1,-17-1 15,18 1-15,0 0-1,-18-1 1,17-17 0,1 18 15,-18 0-16,18-18 1,-1 17 0,1-17 31,0 0-1,-1 0 1,1 0-31,-1 0-16,-17-17 16,18 17-1,-18-18 1,0 0-1,18-17 1,-18 17 0,0-17-1,0 18 1,0-1 0,0 0-16,0-17 15,-18 0 16,18 17-15,-18 0 0,18 1-1,0-1 1,-17 18 0,-1 0-1,18-17 1,0-1 31,0 0-16,-17 18-15,17-17 15,0-1 0,0 0 0,0 36 32,0 0-63,0-1 31,0 1-31,0 17 16,0-17-1,0-1 1,0 1 0,0 0-1,0-1-15,0 1 31,0 0-15,0-1-16,0 1 31,17-18-15,1 0 0,-18 18-1,17-1 16,1-17 1,0 0 15,-1 18-32,1-18 16,0 17-15,-1-17 0,1 0-1,0 0 1,-1 0 15,1 0-15,-1 0-1,1 0 1,-18-17-16,18-1 31,-18 1-15,0-1 0,17 18-16,-17-18 15,18-17 1,-18 17-1,0 1 1,0-19 0,0 19-1,0-1 1,-18-17 15,18 17-15,0 1-1,-17-1 1,17-17 0,0 17 15,0 0 0,0 36 47,0 0-62,0-1 15,0 1-15,17-18-16,1 18 31,-18-1-15,0 1-1,18-18 1,-18 18-16,17-1 16,1-17-1,0 35 1,-1-17-1,-17 0 17,18-1-17,0 1 1,-1-18 15,1 0-15,-1 0-1,1 0 17,0 0-17,-18-18 1,17 1 0,1 17 15,-18-18-16,18 0 1,-18 1 0,0-18-1,0-1 1,0 19 15,0-1-15,0 0-1,0 1 1,0-19 0,0 19-1,-18-1 1,18 1 0,-18 17-16,18-18 15,-17 0 16,34 36 126,19-18-126,-36 18-15,17-18-1,1 0 1,-18 17-1,18-17 1,-1 0 0,1 0-1,17 0 1,-17 0 0,-1 0-1,1 0 1,0 0 15,-1 0-31,1-17 31,0 17-15,-1 0 15,-34 17 47,-1 1-78,18-1 32,-18-17-32,1 0 15,17 18 1,0 0-1,0-1 1,0 1 0,0 0-1,17-1 1,-17 1 0,0 0 15,18-1-16,-18 1 1,18-1 0,-1-17-1,1 36 17,-1-36-17,1 0 1,0 0 15,-1 0-15,1 0-1,0 0 1,-1 0 15,1 0 0</inkml:trace>
  <inkml:trace contextRef="#ctx0" brushRef="#br0" timeOffset="59733.8">21467 13864 0,'17'0'297,"1"0"-281,-18-17 15,17 17-16,1-18-15,-18 0 47,18 18-47,-18-17 47,17 17-31,-17-36-1,0 19 1,0-1 31,0 0 0,18 18-32,-18-17-15,0-1 47,0 0-31,0 1 0,0-1-1,0 1 16,0-1-15,0 0 0,-18 1 15,1 17 0,-1 0 0,0 0-15,1 0 0,-1 0 15,1 0 0,-1 0 16,18 17-31,-18-17 15,18 18-15,0 0-1,0-1 32,-17 1-31,17-1-1,0 1 1,0 0 15,0-1 16,0 1-31,0 0 15,0-1 16,0 1-32,0 0-15,17-18 16,-17 17 0,18-17-1,-18 18 1,0 0 0,0-1-1,18 1 1,-18-1 15,17-17-15,-17 18-1,18 0 1,-1-1 31,1-17-32,-18 18 1,18-18 15,-18 18-15,17-1 15,1 1 16,0-18-31,-18 18-1,17-18 1,1 0 15,0 0-15,-1 0-1,1 0 1,-1 0 31,1 0-16,0 0 0,-1 0-31,-17-36 32,18 36-17,0 0 1,-1 0 0,-17-17-16,18 17 31,-18-18-16,18 18 32,-1-18-47,-17 1 47,18-1-16,-18 0-15,17 18 0,-17-17-1,18 17 17,-18-18-17,0 1 1,0-1 78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8C29-0160-4AC6-823E-387EC351D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4E6254-B422-4946-B547-70BB8A9B24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044266-A4C1-432D-9AB8-99B736466C48}"/>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5" name="Footer Placeholder 4">
            <a:extLst>
              <a:ext uri="{FF2B5EF4-FFF2-40B4-BE49-F238E27FC236}">
                <a16:creationId xmlns:a16="http://schemas.microsoft.com/office/drawing/2014/main" id="{BBD24C1E-598F-4A54-BF37-D470EC191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3AC71-4B2C-42C4-ACEB-8BA817524F42}"/>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542307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AACF-B996-4EE8-9443-DE4E5B234F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324E9-4333-4B2D-AA40-D4729F0251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FD4C8-316B-4F79-8B7B-4E339D936690}"/>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5" name="Footer Placeholder 4">
            <a:extLst>
              <a:ext uri="{FF2B5EF4-FFF2-40B4-BE49-F238E27FC236}">
                <a16:creationId xmlns:a16="http://schemas.microsoft.com/office/drawing/2014/main" id="{B43C4EA9-3827-4C3D-B451-A0AF9CFBBF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51170-A763-4400-8E19-E3CD24255C74}"/>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68307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267A85-6B83-43F4-97B2-FB0190855A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017D7F-BC50-4415-8C51-FF940AA6FB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A675-D5AD-42B8-B046-10207CF518AF}"/>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5" name="Footer Placeholder 4">
            <a:extLst>
              <a:ext uri="{FF2B5EF4-FFF2-40B4-BE49-F238E27FC236}">
                <a16:creationId xmlns:a16="http://schemas.microsoft.com/office/drawing/2014/main" id="{AB828437-B297-4014-B405-0158AECB8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78F9E-7CEB-4CC4-A9F0-CDB692FF0C5A}"/>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153392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A1D6-313F-4CAE-BFB1-7B292377C5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AA480C-CA76-4554-9F51-C503E623AC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588E57-0569-4F44-BF8D-143CCC702764}"/>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5" name="Footer Placeholder 4">
            <a:extLst>
              <a:ext uri="{FF2B5EF4-FFF2-40B4-BE49-F238E27FC236}">
                <a16:creationId xmlns:a16="http://schemas.microsoft.com/office/drawing/2014/main" id="{98828A55-9A7E-435C-B08F-07FCB662C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CDA8E-59FF-419C-813C-D9D705960BEC}"/>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49500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8B10-3536-41D6-B55E-DA155844E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4A5D63-5D45-42B9-A708-49315C1F23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B5D70-B587-42BD-898A-9DBDDBDB26CF}"/>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5" name="Footer Placeholder 4">
            <a:extLst>
              <a:ext uri="{FF2B5EF4-FFF2-40B4-BE49-F238E27FC236}">
                <a16:creationId xmlns:a16="http://schemas.microsoft.com/office/drawing/2014/main" id="{94B4410B-7F77-42F1-8775-CBACEB992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7086B-F3C0-4C83-AF84-38500E3E1BE5}"/>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166783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6AB7-9AA3-42A8-9984-252B5FE7E4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5097FA-3F57-4C88-AE11-1E2A441640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C7A4A0-D2A9-4375-8463-A271583080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A481A1-216A-40A4-93EA-591C496A5A4E}"/>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6" name="Footer Placeholder 5">
            <a:extLst>
              <a:ext uri="{FF2B5EF4-FFF2-40B4-BE49-F238E27FC236}">
                <a16:creationId xmlns:a16="http://schemas.microsoft.com/office/drawing/2014/main" id="{6B2F3B40-C9F0-4600-B9B5-A474B50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F6EBBF-2CB3-4C8C-A303-4D397756E34F}"/>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9476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2017-AE3A-4B1F-A80A-4B6244E313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B943FB-6B56-45DD-B7F9-D5FDAE8DB7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4A714D-A1A8-4AE2-A8BE-C367BC8221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FB533F-5BA8-4E1B-8736-FD4ECF86E6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8B83FC-6BA0-4CDC-A4B4-834A161184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E9A3BF-6277-4805-8450-DD09A16A1CF6}"/>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8" name="Footer Placeholder 7">
            <a:extLst>
              <a:ext uri="{FF2B5EF4-FFF2-40B4-BE49-F238E27FC236}">
                <a16:creationId xmlns:a16="http://schemas.microsoft.com/office/drawing/2014/main" id="{C2CF6738-0FCE-48F7-ACF4-A366275786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36479-9066-4C3A-B622-84A2EF55004A}"/>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3918988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8BD0-52BC-4861-A425-4FC2BB8182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8FB1C-8328-46D1-9BD9-6805E793CD45}"/>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4" name="Footer Placeholder 3">
            <a:extLst>
              <a:ext uri="{FF2B5EF4-FFF2-40B4-BE49-F238E27FC236}">
                <a16:creationId xmlns:a16="http://schemas.microsoft.com/office/drawing/2014/main" id="{BA870CF1-28E8-4B92-BFF2-C58209C4DD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E5F902-E291-41B5-81B2-D5A82BDB07BB}"/>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938427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4B9B1-0765-46B6-86C4-32BD33D5202B}"/>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3" name="Footer Placeholder 2">
            <a:extLst>
              <a:ext uri="{FF2B5EF4-FFF2-40B4-BE49-F238E27FC236}">
                <a16:creationId xmlns:a16="http://schemas.microsoft.com/office/drawing/2014/main" id="{92B016DB-1FA3-431A-BC8D-48BB089F3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ED9EE4-DFBC-4A20-9474-ECF114E1A8D3}"/>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1516810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A546-B91F-456F-B492-204E266E9F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9C34F8-63DC-4927-9750-EA3D84A44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E6418C-5F4B-41AE-957E-C26ECD190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0E555D-6DC9-4D03-96E8-0A1FE685BFDF}"/>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6" name="Footer Placeholder 5">
            <a:extLst>
              <a:ext uri="{FF2B5EF4-FFF2-40B4-BE49-F238E27FC236}">
                <a16:creationId xmlns:a16="http://schemas.microsoft.com/office/drawing/2014/main" id="{C3DF0FA7-8234-4799-BBAA-A45FF51AB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B36031-BD5E-4E05-870C-11E3D5F095BB}"/>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1163891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B4EA-431D-4E6D-A668-8DF085DD8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FD12B5-E511-45E2-BA30-2C11470EC2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C7C5C1-5EFD-433D-956D-764E492271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C942B-07AD-4812-BB1C-946F78825C62}"/>
              </a:ext>
            </a:extLst>
          </p:cNvPr>
          <p:cNvSpPr>
            <a:spLocks noGrp="1"/>
          </p:cNvSpPr>
          <p:nvPr>
            <p:ph type="dt" sz="half" idx="10"/>
          </p:nvPr>
        </p:nvSpPr>
        <p:spPr/>
        <p:txBody>
          <a:bodyPr/>
          <a:lstStyle/>
          <a:p>
            <a:fld id="{EA704991-20B4-4A49-A6C0-EF6C5B9FE489}" type="datetimeFigureOut">
              <a:rPr lang="en-US" smtClean="0"/>
              <a:t>3/30/2021</a:t>
            </a:fld>
            <a:endParaRPr lang="en-US"/>
          </a:p>
        </p:txBody>
      </p:sp>
      <p:sp>
        <p:nvSpPr>
          <p:cNvPr id="6" name="Footer Placeholder 5">
            <a:extLst>
              <a:ext uri="{FF2B5EF4-FFF2-40B4-BE49-F238E27FC236}">
                <a16:creationId xmlns:a16="http://schemas.microsoft.com/office/drawing/2014/main" id="{19692DF9-F660-4076-AB26-3B106765F6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51F3E-A0CC-4CCD-935C-3095A0B1A164}"/>
              </a:ext>
            </a:extLst>
          </p:cNvPr>
          <p:cNvSpPr>
            <a:spLocks noGrp="1"/>
          </p:cNvSpPr>
          <p:nvPr>
            <p:ph type="sldNum" sz="quarter" idx="12"/>
          </p:nvPr>
        </p:nvSpPr>
        <p:spPr/>
        <p:txBody>
          <a:bodyPr/>
          <a:lstStyle/>
          <a:p>
            <a:fld id="{0339CB7B-16AA-4D9E-AEBD-C2143E95A516}" type="slidenum">
              <a:rPr lang="en-US" smtClean="0"/>
              <a:t>‹#›</a:t>
            </a:fld>
            <a:endParaRPr lang="en-US"/>
          </a:p>
        </p:txBody>
      </p:sp>
    </p:spTree>
    <p:extLst>
      <p:ext uri="{BB962C8B-B14F-4D97-AF65-F5344CB8AC3E}">
        <p14:creationId xmlns:p14="http://schemas.microsoft.com/office/powerpoint/2010/main" val="160079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4D5E0E-F566-425F-862E-F1B058835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2097E0-EB78-467C-A0B3-9DF092B7F5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E6276-33BE-424B-B832-F8CDD4BF8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04991-20B4-4A49-A6C0-EF6C5B9FE489}" type="datetimeFigureOut">
              <a:rPr lang="en-US" smtClean="0"/>
              <a:t>3/30/2021</a:t>
            </a:fld>
            <a:endParaRPr lang="en-US"/>
          </a:p>
        </p:txBody>
      </p:sp>
      <p:sp>
        <p:nvSpPr>
          <p:cNvPr id="5" name="Footer Placeholder 4">
            <a:extLst>
              <a:ext uri="{FF2B5EF4-FFF2-40B4-BE49-F238E27FC236}">
                <a16:creationId xmlns:a16="http://schemas.microsoft.com/office/drawing/2014/main" id="{D97DCDD4-DEFA-4363-AEDE-828B172EBA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ED1D1D-32AD-444F-912F-55C283725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9CB7B-16AA-4D9E-AEBD-C2143E95A516}" type="slidenum">
              <a:rPr lang="en-US" smtClean="0"/>
              <a:t>‹#›</a:t>
            </a:fld>
            <a:endParaRPr lang="en-US"/>
          </a:p>
        </p:txBody>
      </p:sp>
    </p:spTree>
    <p:extLst>
      <p:ext uri="{BB962C8B-B14F-4D97-AF65-F5344CB8AC3E}">
        <p14:creationId xmlns:p14="http://schemas.microsoft.com/office/powerpoint/2010/main" val="1993555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G"/><Relationship Id="rId9"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2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09D2-B07F-4167-A518-694FA8383516}"/>
              </a:ext>
            </a:extLst>
          </p:cNvPr>
          <p:cNvSpPr>
            <a:spLocks noGrp="1"/>
          </p:cNvSpPr>
          <p:nvPr>
            <p:ph type="ctrTitle"/>
          </p:nvPr>
        </p:nvSpPr>
        <p:spPr/>
        <p:txBody>
          <a:bodyPr/>
          <a:lstStyle/>
          <a:p>
            <a:r>
              <a:rPr lang="en-US" dirty="0"/>
              <a:t>Transaction</a:t>
            </a:r>
          </a:p>
        </p:txBody>
      </p:sp>
    </p:spTree>
    <p:extLst>
      <p:ext uri="{BB962C8B-B14F-4D97-AF65-F5344CB8AC3E}">
        <p14:creationId xmlns:p14="http://schemas.microsoft.com/office/powerpoint/2010/main" val="1771474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1999" cy="6862682"/>
          </a:xfrm>
        </p:spPr>
      </p:pic>
    </p:spTree>
    <p:extLst>
      <p:ext uri="{BB962C8B-B14F-4D97-AF65-F5344CB8AC3E}">
        <p14:creationId xmlns:p14="http://schemas.microsoft.com/office/powerpoint/2010/main" val="1768313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1999" cy="6857999"/>
          </a:xfrm>
        </p:spPr>
      </p:pic>
    </p:spTree>
    <p:extLst>
      <p:ext uri="{BB962C8B-B14F-4D97-AF65-F5344CB8AC3E}">
        <p14:creationId xmlns:p14="http://schemas.microsoft.com/office/powerpoint/2010/main" val="309882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spTree>
    <p:extLst>
      <p:ext uri="{BB962C8B-B14F-4D97-AF65-F5344CB8AC3E}">
        <p14:creationId xmlns:p14="http://schemas.microsoft.com/office/powerpoint/2010/main" val="3337611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FEA4377C-1DA1-42B2-8AD6-28F47E91D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41" y="5708515"/>
            <a:ext cx="2985063" cy="866775"/>
          </a:xfrm>
          <a:prstGeom prst="rect">
            <a:avLst/>
          </a:prstGeom>
        </p:spPr>
      </p:pic>
      <p:pic>
        <p:nvPicPr>
          <p:cNvPr id="6" name="Picture 5">
            <a:extLst>
              <a:ext uri="{FF2B5EF4-FFF2-40B4-BE49-F238E27FC236}">
                <a16:creationId xmlns:a16="http://schemas.microsoft.com/office/drawing/2014/main" id="{A57F0ACB-D35B-4A2F-B0CC-B16578DA6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143" y="5708515"/>
            <a:ext cx="2560539" cy="866775"/>
          </a:xfrm>
          <a:prstGeom prst="rect">
            <a:avLst/>
          </a:prstGeom>
        </p:spPr>
      </p:pic>
      <p:pic>
        <p:nvPicPr>
          <p:cNvPr id="8" name="Picture 7">
            <a:extLst>
              <a:ext uri="{FF2B5EF4-FFF2-40B4-BE49-F238E27FC236}">
                <a16:creationId xmlns:a16="http://schemas.microsoft.com/office/drawing/2014/main" id="{709DF922-DCF9-4559-B35B-B6FD4DFB9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021" y="5708515"/>
            <a:ext cx="2000250" cy="1047750"/>
          </a:xfrm>
          <a:prstGeom prst="rect">
            <a:avLst/>
          </a:prstGeom>
        </p:spPr>
      </p:pic>
    </p:spTree>
    <p:extLst>
      <p:ext uri="{BB962C8B-B14F-4D97-AF65-F5344CB8AC3E}">
        <p14:creationId xmlns:p14="http://schemas.microsoft.com/office/powerpoint/2010/main" val="419716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32817"/>
            <a:ext cx="12192000" cy="6862682"/>
          </a:xfrm>
        </p:spPr>
      </p:pic>
      <p:pic>
        <p:nvPicPr>
          <p:cNvPr id="3" name="Picture 2">
            <a:extLst>
              <a:ext uri="{FF2B5EF4-FFF2-40B4-BE49-F238E27FC236}">
                <a16:creationId xmlns:a16="http://schemas.microsoft.com/office/drawing/2014/main" id="{7208870C-774C-4119-B6E5-56A1F8644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97780"/>
            <a:ext cx="2724150" cy="685800"/>
          </a:xfrm>
          <a:prstGeom prst="rect">
            <a:avLst/>
          </a:prstGeom>
        </p:spPr>
      </p:pic>
      <p:pic>
        <p:nvPicPr>
          <p:cNvPr id="6" name="Picture 5">
            <a:extLst>
              <a:ext uri="{FF2B5EF4-FFF2-40B4-BE49-F238E27FC236}">
                <a16:creationId xmlns:a16="http://schemas.microsoft.com/office/drawing/2014/main" id="{3D9B1653-6B15-4E46-8558-F14AD0609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83580"/>
            <a:ext cx="2762250" cy="400050"/>
          </a:xfrm>
          <a:prstGeom prst="rect">
            <a:avLst/>
          </a:prstGeom>
        </p:spPr>
      </p:pic>
      <p:pic>
        <p:nvPicPr>
          <p:cNvPr id="8" name="Picture 7">
            <a:extLst>
              <a:ext uri="{FF2B5EF4-FFF2-40B4-BE49-F238E27FC236}">
                <a16:creationId xmlns:a16="http://schemas.microsoft.com/office/drawing/2014/main" id="{BA249C73-DA50-4214-80C6-CA9FAFBD8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9659" y="5131941"/>
            <a:ext cx="2714625" cy="657225"/>
          </a:xfrm>
          <a:prstGeom prst="rect">
            <a:avLst/>
          </a:prstGeom>
        </p:spPr>
      </p:pic>
      <p:pic>
        <p:nvPicPr>
          <p:cNvPr id="10" name="Picture 9">
            <a:extLst>
              <a:ext uri="{FF2B5EF4-FFF2-40B4-BE49-F238E27FC236}">
                <a16:creationId xmlns:a16="http://schemas.microsoft.com/office/drawing/2014/main" id="{533C974E-0552-4E1B-AB32-DC13F4F1F2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759" y="5783580"/>
            <a:ext cx="2295525" cy="390525"/>
          </a:xfrm>
          <a:prstGeom prst="rect">
            <a:avLst/>
          </a:prstGeom>
        </p:spPr>
      </p:pic>
      <p:pic>
        <p:nvPicPr>
          <p:cNvPr id="12" name="Picture 11">
            <a:extLst>
              <a:ext uri="{FF2B5EF4-FFF2-40B4-BE49-F238E27FC236}">
                <a16:creationId xmlns:a16="http://schemas.microsoft.com/office/drawing/2014/main" id="{FCFEB94E-5581-494A-9ECB-15F3B85511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0575" y="5131941"/>
            <a:ext cx="2647950" cy="657225"/>
          </a:xfrm>
          <a:prstGeom prst="rect">
            <a:avLst/>
          </a:prstGeom>
        </p:spPr>
      </p:pic>
      <p:pic>
        <p:nvPicPr>
          <p:cNvPr id="14" name="Picture 13">
            <a:extLst>
              <a:ext uri="{FF2B5EF4-FFF2-40B4-BE49-F238E27FC236}">
                <a16:creationId xmlns:a16="http://schemas.microsoft.com/office/drawing/2014/main" id="{A6B5F91A-A5AB-4ACB-9B4F-D41CB26BE2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301960"/>
            <a:ext cx="1038225" cy="409575"/>
          </a:xfrm>
          <a:prstGeom prst="rect">
            <a:avLst/>
          </a:prstGeom>
        </p:spPr>
      </p:pic>
      <p:pic>
        <p:nvPicPr>
          <p:cNvPr id="16" name="Picture 15">
            <a:extLst>
              <a:ext uri="{FF2B5EF4-FFF2-40B4-BE49-F238E27FC236}">
                <a16:creationId xmlns:a16="http://schemas.microsoft.com/office/drawing/2014/main" id="{67C7DFC7-405D-47F9-90C1-18200A51C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1248" y="6292435"/>
            <a:ext cx="1076325" cy="466725"/>
          </a:xfrm>
          <a:prstGeom prst="rect">
            <a:avLst/>
          </a:prstGeom>
        </p:spPr>
      </p:pic>
      <p:pic>
        <p:nvPicPr>
          <p:cNvPr id="18" name="Picture 17">
            <a:extLst>
              <a:ext uri="{FF2B5EF4-FFF2-40B4-BE49-F238E27FC236}">
                <a16:creationId xmlns:a16="http://schemas.microsoft.com/office/drawing/2014/main" id="{B213DEA9-7116-47FC-835E-6348F2A3AB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53514" y="6292435"/>
            <a:ext cx="1733550" cy="419100"/>
          </a:xfrm>
          <a:prstGeom prst="rect">
            <a:avLst/>
          </a:prstGeom>
        </p:spPr>
      </p:pic>
      <p:pic>
        <p:nvPicPr>
          <p:cNvPr id="20" name="Picture 19">
            <a:extLst>
              <a:ext uri="{FF2B5EF4-FFF2-40B4-BE49-F238E27FC236}">
                <a16:creationId xmlns:a16="http://schemas.microsoft.com/office/drawing/2014/main" id="{BF7C3F82-CB83-4273-82DB-D65A1043C5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7941" y="6292435"/>
            <a:ext cx="1504950" cy="419100"/>
          </a:xfrm>
          <a:prstGeom prst="rect">
            <a:avLst/>
          </a:prstGeom>
        </p:spPr>
      </p:pic>
    </p:spTree>
    <p:extLst>
      <p:ext uri="{BB962C8B-B14F-4D97-AF65-F5344CB8AC3E}">
        <p14:creationId xmlns:p14="http://schemas.microsoft.com/office/powerpoint/2010/main" val="251089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9286A91E-BE6D-4D67-97A7-0AF2986EE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201133"/>
            <a:ext cx="10367889" cy="3409950"/>
          </a:xfrm>
          <a:prstGeom prst="rect">
            <a:avLst/>
          </a:prstGeom>
        </p:spPr>
      </p:pic>
    </p:spTree>
    <p:extLst>
      <p:ext uri="{BB962C8B-B14F-4D97-AF65-F5344CB8AC3E}">
        <p14:creationId xmlns:p14="http://schemas.microsoft.com/office/powerpoint/2010/main" val="162724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BF83D1B3-D9C6-468B-85AB-E2340398E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844" y="2138289"/>
            <a:ext cx="4423338" cy="526587"/>
          </a:xfrm>
          <a:prstGeom prst="rect">
            <a:avLst/>
          </a:prstGeom>
        </p:spPr>
      </p:pic>
      <p:pic>
        <p:nvPicPr>
          <p:cNvPr id="6" name="Picture 5">
            <a:extLst>
              <a:ext uri="{FF2B5EF4-FFF2-40B4-BE49-F238E27FC236}">
                <a16:creationId xmlns:a16="http://schemas.microsoft.com/office/drawing/2014/main" id="{90679372-696A-475A-8F72-10DD1B8D1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64876"/>
            <a:ext cx="10958732" cy="3514725"/>
          </a:xfrm>
          <a:prstGeom prst="rect">
            <a:avLst/>
          </a:prstGeom>
        </p:spPr>
      </p:pic>
    </p:spTree>
    <p:extLst>
      <p:ext uri="{BB962C8B-B14F-4D97-AF65-F5344CB8AC3E}">
        <p14:creationId xmlns:p14="http://schemas.microsoft.com/office/powerpoint/2010/main" val="102602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562FCA08-3649-43ED-82C1-DD32BF00E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936566"/>
            <a:ext cx="7484013" cy="903849"/>
          </a:xfrm>
          <a:prstGeom prst="rect">
            <a:avLst/>
          </a:prstGeom>
        </p:spPr>
      </p:pic>
    </p:spTree>
    <p:extLst>
      <p:ext uri="{BB962C8B-B14F-4D97-AF65-F5344CB8AC3E}">
        <p14:creationId xmlns:p14="http://schemas.microsoft.com/office/powerpoint/2010/main" val="255854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A4BC349E-CF39-4FF3-BAB3-4E4DFEAC0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33730"/>
            <a:ext cx="7061982" cy="966090"/>
          </a:xfrm>
          <a:prstGeom prst="rect">
            <a:avLst/>
          </a:prstGeom>
        </p:spPr>
      </p:pic>
    </p:spTree>
    <p:extLst>
      <p:ext uri="{BB962C8B-B14F-4D97-AF65-F5344CB8AC3E}">
        <p14:creationId xmlns:p14="http://schemas.microsoft.com/office/powerpoint/2010/main" val="355737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0C19C1A1-A9FA-43EE-8674-1C76A6828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92" y="6000750"/>
            <a:ext cx="4752975" cy="400050"/>
          </a:xfrm>
          <a:prstGeom prst="rect">
            <a:avLst/>
          </a:prstGeom>
        </p:spPr>
      </p:pic>
      <p:pic>
        <p:nvPicPr>
          <p:cNvPr id="6" name="Picture 5">
            <a:extLst>
              <a:ext uri="{FF2B5EF4-FFF2-40B4-BE49-F238E27FC236}">
                <a16:creationId xmlns:a16="http://schemas.microsoft.com/office/drawing/2014/main" id="{D6E2C73C-0BBC-4DED-97D2-485706C1D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92" y="6400800"/>
            <a:ext cx="7286625" cy="371475"/>
          </a:xfrm>
          <a:prstGeom prst="rect">
            <a:avLst/>
          </a:prstGeom>
        </p:spPr>
      </p:pic>
    </p:spTree>
    <p:extLst>
      <p:ext uri="{BB962C8B-B14F-4D97-AF65-F5344CB8AC3E}">
        <p14:creationId xmlns:p14="http://schemas.microsoft.com/office/powerpoint/2010/main" val="3091485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682"/>
            <a:ext cx="12192000" cy="6862682"/>
          </a:xfrm>
        </p:spPr>
      </p:pic>
      <p:pic>
        <p:nvPicPr>
          <p:cNvPr id="7" name="Picture 6">
            <a:extLst>
              <a:ext uri="{FF2B5EF4-FFF2-40B4-BE49-F238E27FC236}">
                <a16:creationId xmlns:a16="http://schemas.microsoft.com/office/drawing/2014/main" id="{70975A0A-E438-41FF-ADF7-452C831D9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04" y="2263067"/>
            <a:ext cx="7591425" cy="390525"/>
          </a:xfrm>
          <a:prstGeom prst="rect">
            <a:avLst/>
          </a:prstGeom>
        </p:spPr>
      </p:pic>
      <p:pic>
        <p:nvPicPr>
          <p:cNvPr id="9" name="Picture 8">
            <a:extLst>
              <a:ext uri="{FF2B5EF4-FFF2-40B4-BE49-F238E27FC236}">
                <a16:creationId xmlns:a16="http://schemas.microsoft.com/office/drawing/2014/main" id="{2C573ED3-27D3-41CD-8725-51EE5B087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614" y="2831929"/>
            <a:ext cx="7458075" cy="3248025"/>
          </a:xfrm>
          <a:prstGeom prst="rect">
            <a:avLst/>
          </a:prstGeom>
        </p:spPr>
      </p:pic>
      <p:pic>
        <p:nvPicPr>
          <p:cNvPr id="11" name="Picture 10">
            <a:extLst>
              <a:ext uri="{FF2B5EF4-FFF2-40B4-BE49-F238E27FC236}">
                <a16:creationId xmlns:a16="http://schemas.microsoft.com/office/drawing/2014/main" id="{3F7F4444-8F86-4FFD-A4C6-064468EE9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9369" y="3987891"/>
            <a:ext cx="3095625" cy="1866900"/>
          </a:xfrm>
          <a:prstGeom prst="rect">
            <a:avLst/>
          </a:prstGeom>
        </p:spPr>
      </p:pic>
    </p:spTree>
    <p:extLst>
      <p:ext uri="{BB962C8B-B14F-4D97-AF65-F5344CB8AC3E}">
        <p14:creationId xmlns:p14="http://schemas.microsoft.com/office/powerpoint/2010/main" val="2150042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D4F2B84A-9505-47D5-B58B-AA3860085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723" y="3319975"/>
            <a:ext cx="4899100" cy="506436"/>
          </a:xfrm>
          <a:prstGeom prst="rect">
            <a:avLst/>
          </a:prstGeom>
        </p:spPr>
      </p:pic>
      <p:pic>
        <p:nvPicPr>
          <p:cNvPr id="6" name="Picture 5">
            <a:extLst>
              <a:ext uri="{FF2B5EF4-FFF2-40B4-BE49-F238E27FC236}">
                <a16:creationId xmlns:a16="http://schemas.microsoft.com/office/drawing/2014/main" id="{02670B98-D962-438D-BFA1-2E64A1E7B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4545"/>
            <a:ext cx="9284677" cy="2715067"/>
          </a:xfrm>
          <a:prstGeom prst="rect">
            <a:avLst/>
          </a:prstGeom>
        </p:spPr>
      </p:pic>
    </p:spTree>
    <p:extLst>
      <p:ext uri="{BB962C8B-B14F-4D97-AF65-F5344CB8AC3E}">
        <p14:creationId xmlns:p14="http://schemas.microsoft.com/office/powerpoint/2010/main" val="3760612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1463A323-920F-4832-9759-52BE7E419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29" y="6009120"/>
            <a:ext cx="4762500" cy="361950"/>
          </a:xfrm>
          <a:prstGeom prst="rect">
            <a:avLst/>
          </a:prstGeom>
        </p:spPr>
      </p:pic>
      <p:pic>
        <p:nvPicPr>
          <p:cNvPr id="6" name="Picture 5">
            <a:extLst>
              <a:ext uri="{FF2B5EF4-FFF2-40B4-BE49-F238E27FC236}">
                <a16:creationId xmlns:a16="http://schemas.microsoft.com/office/drawing/2014/main" id="{B1A18DA7-94AB-4B2F-81C0-8527B4564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29" y="6371070"/>
            <a:ext cx="6553200" cy="352425"/>
          </a:xfrm>
          <a:prstGeom prst="rect">
            <a:avLst/>
          </a:prstGeom>
        </p:spPr>
      </p:pic>
    </p:spTree>
    <p:extLst>
      <p:ext uri="{BB962C8B-B14F-4D97-AF65-F5344CB8AC3E}">
        <p14:creationId xmlns:p14="http://schemas.microsoft.com/office/powerpoint/2010/main" val="3437173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2EC255C8-E0BC-4EEA-88D3-A21D37DAE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95154"/>
            <a:ext cx="10618089" cy="1163443"/>
          </a:xfrm>
          <a:prstGeom prst="rect">
            <a:avLst/>
          </a:prstGeom>
        </p:spPr>
      </p:pic>
    </p:spTree>
    <p:extLst>
      <p:ext uri="{BB962C8B-B14F-4D97-AF65-F5344CB8AC3E}">
        <p14:creationId xmlns:p14="http://schemas.microsoft.com/office/powerpoint/2010/main" val="4114530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4682"/>
            <a:ext cx="12192000" cy="6862682"/>
          </a:xfrm>
        </p:spPr>
      </p:pic>
      <p:pic>
        <p:nvPicPr>
          <p:cNvPr id="4" name="Picture 3">
            <a:extLst>
              <a:ext uri="{FF2B5EF4-FFF2-40B4-BE49-F238E27FC236}">
                <a16:creationId xmlns:a16="http://schemas.microsoft.com/office/drawing/2014/main" id="{7D4C05AD-4F80-46B2-BCA7-4B51821AB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62" y="6011960"/>
            <a:ext cx="8192470" cy="714375"/>
          </a:xfrm>
          <a:prstGeom prst="rect">
            <a:avLst/>
          </a:prstGeom>
        </p:spPr>
      </p:pic>
      <p:pic>
        <p:nvPicPr>
          <p:cNvPr id="7" name="Picture 6">
            <a:extLst>
              <a:ext uri="{FF2B5EF4-FFF2-40B4-BE49-F238E27FC236}">
                <a16:creationId xmlns:a16="http://schemas.microsoft.com/office/drawing/2014/main" id="{8181B877-94A7-4752-B36E-1086F9B0F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208" y="2513797"/>
            <a:ext cx="2381250" cy="942975"/>
          </a:xfrm>
          <a:prstGeom prst="rect">
            <a:avLst/>
          </a:prstGeom>
        </p:spPr>
      </p:pic>
    </p:spTree>
    <p:extLst>
      <p:ext uri="{BB962C8B-B14F-4D97-AF65-F5344CB8AC3E}">
        <p14:creationId xmlns:p14="http://schemas.microsoft.com/office/powerpoint/2010/main" val="414771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4" name="Picture 3">
            <a:extLst>
              <a:ext uri="{FF2B5EF4-FFF2-40B4-BE49-F238E27FC236}">
                <a16:creationId xmlns:a16="http://schemas.microsoft.com/office/drawing/2014/main" id="{8EE159BD-6F77-4492-88B0-2600AA73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96343"/>
            <a:ext cx="12041945" cy="742950"/>
          </a:xfrm>
          <a:prstGeom prst="rect">
            <a:avLst/>
          </a:prstGeom>
        </p:spPr>
      </p:pic>
      <p:pic>
        <p:nvPicPr>
          <p:cNvPr id="7" name="Picture 6">
            <a:extLst>
              <a:ext uri="{FF2B5EF4-FFF2-40B4-BE49-F238E27FC236}">
                <a16:creationId xmlns:a16="http://schemas.microsoft.com/office/drawing/2014/main" id="{95083FAD-1599-4EE3-A62D-0B9893302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997" y="3454793"/>
            <a:ext cx="6850965" cy="3431341"/>
          </a:xfrm>
          <a:prstGeom prst="rect">
            <a:avLst/>
          </a:prstGeom>
        </p:spPr>
      </p:pic>
    </p:spTree>
    <p:extLst>
      <p:ext uri="{BB962C8B-B14F-4D97-AF65-F5344CB8AC3E}">
        <p14:creationId xmlns:p14="http://schemas.microsoft.com/office/powerpoint/2010/main" val="271647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1999" cy="6862682"/>
          </a:xfrm>
        </p:spPr>
      </p:pic>
    </p:spTree>
    <p:extLst>
      <p:ext uri="{BB962C8B-B14F-4D97-AF65-F5344CB8AC3E}">
        <p14:creationId xmlns:p14="http://schemas.microsoft.com/office/powerpoint/2010/main" val="1951061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1999" cy="6862682"/>
          </a:xfrm>
        </p:spPr>
      </p:pic>
      <p:pic>
        <p:nvPicPr>
          <p:cNvPr id="4" name="Picture 3">
            <a:extLst>
              <a:ext uri="{FF2B5EF4-FFF2-40B4-BE49-F238E27FC236}">
                <a16:creationId xmlns:a16="http://schemas.microsoft.com/office/drawing/2014/main" id="{909399DC-F332-439C-8CED-8B5220F18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40" y="4086846"/>
            <a:ext cx="3333750" cy="2447925"/>
          </a:xfrm>
          <a:prstGeom prst="rect">
            <a:avLst/>
          </a:prstGeom>
        </p:spPr>
      </p:pic>
      <p:pic>
        <p:nvPicPr>
          <p:cNvPr id="7" name="Picture 6">
            <a:extLst>
              <a:ext uri="{FF2B5EF4-FFF2-40B4-BE49-F238E27FC236}">
                <a16:creationId xmlns:a16="http://schemas.microsoft.com/office/drawing/2014/main" id="{9827F894-9FCE-444B-9F53-0C44DF2AD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890" y="4291633"/>
            <a:ext cx="4019550" cy="2286000"/>
          </a:xfrm>
          <a:prstGeom prst="rect">
            <a:avLst/>
          </a:prstGeom>
        </p:spPr>
      </p:pic>
      <p:pic>
        <p:nvPicPr>
          <p:cNvPr id="9" name="Picture 8">
            <a:extLst>
              <a:ext uri="{FF2B5EF4-FFF2-40B4-BE49-F238E27FC236}">
                <a16:creationId xmlns:a16="http://schemas.microsoft.com/office/drawing/2014/main" id="{0E761840-C232-46B3-A429-F5EB8CA2AB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5335" y="4086846"/>
            <a:ext cx="4962525" cy="409575"/>
          </a:xfrm>
          <a:prstGeom prst="rect">
            <a:avLst/>
          </a:prstGeom>
        </p:spPr>
      </p:pic>
    </p:spTree>
    <p:extLst>
      <p:ext uri="{BB962C8B-B14F-4D97-AF65-F5344CB8AC3E}">
        <p14:creationId xmlns:p14="http://schemas.microsoft.com/office/powerpoint/2010/main" val="212629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1999" cy="6862682"/>
          </a:xfrm>
        </p:spPr>
      </p:pic>
      <p:pic>
        <p:nvPicPr>
          <p:cNvPr id="4" name="Picture 3">
            <a:extLst>
              <a:ext uri="{FF2B5EF4-FFF2-40B4-BE49-F238E27FC236}">
                <a16:creationId xmlns:a16="http://schemas.microsoft.com/office/drawing/2014/main" id="{BDD2B50A-DAE6-4CF5-9634-FA4021790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493" y="5802483"/>
            <a:ext cx="6292729" cy="654588"/>
          </a:xfrm>
          <a:prstGeom prst="rect">
            <a:avLst/>
          </a:prstGeom>
        </p:spPr>
      </p:pic>
    </p:spTree>
    <p:extLst>
      <p:ext uri="{BB962C8B-B14F-4D97-AF65-F5344CB8AC3E}">
        <p14:creationId xmlns:p14="http://schemas.microsoft.com/office/powerpoint/2010/main" val="44137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786289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50136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1999" cy="6862682"/>
          </a:xfrm>
        </p:spPr>
      </p:pic>
    </p:spTree>
    <p:extLst>
      <p:ext uri="{BB962C8B-B14F-4D97-AF65-F5344CB8AC3E}">
        <p14:creationId xmlns:p14="http://schemas.microsoft.com/office/powerpoint/2010/main" val="133581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74301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05508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22820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61378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pic>
        <p:nvPicPr>
          <p:cNvPr id="3" name="Picture 2">
            <a:extLst>
              <a:ext uri="{FF2B5EF4-FFF2-40B4-BE49-F238E27FC236}">
                <a16:creationId xmlns:a16="http://schemas.microsoft.com/office/drawing/2014/main" id="{CF876360-D59E-4E49-8B8B-AFA653524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75" y="4636842"/>
            <a:ext cx="11001449" cy="343121"/>
          </a:xfrm>
          <a:prstGeom prst="rect">
            <a:avLst/>
          </a:prstGeom>
        </p:spPr>
      </p:pic>
      <p:pic>
        <p:nvPicPr>
          <p:cNvPr id="6" name="Picture 5">
            <a:extLst>
              <a:ext uri="{FF2B5EF4-FFF2-40B4-BE49-F238E27FC236}">
                <a16:creationId xmlns:a16="http://schemas.microsoft.com/office/drawing/2014/main" id="{83D2D3C1-6EE4-41F1-B3D1-3380E6A5C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1285" y="5595423"/>
            <a:ext cx="6317786" cy="705460"/>
          </a:xfrm>
          <a:prstGeom prst="rect">
            <a:avLst/>
          </a:prstGeom>
        </p:spPr>
      </p:pic>
    </p:spTree>
    <p:extLst>
      <p:ext uri="{BB962C8B-B14F-4D97-AF65-F5344CB8AC3E}">
        <p14:creationId xmlns:p14="http://schemas.microsoft.com/office/powerpoint/2010/main" val="158723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5697" y="267284"/>
            <a:ext cx="3375971" cy="3575527"/>
          </a:xfrm>
        </p:spPr>
      </p:pic>
      <p:pic>
        <p:nvPicPr>
          <p:cNvPr id="3" name="Picture 2">
            <a:extLst>
              <a:ext uri="{FF2B5EF4-FFF2-40B4-BE49-F238E27FC236}">
                <a16:creationId xmlns:a16="http://schemas.microsoft.com/office/drawing/2014/main" id="{2B39D2DA-618A-4B15-8C03-D30B213E8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840" y="574416"/>
            <a:ext cx="6107994" cy="3268396"/>
          </a:xfrm>
          <a:prstGeom prst="rect">
            <a:avLst/>
          </a:prstGeom>
        </p:spPr>
      </p:pic>
      <p:pic>
        <p:nvPicPr>
          <p:cNvPr id="6" name="Picture 5">
            <a:extLst>
              <a:ext uri="{FF2B5EF4-FFF2-40B4-BE49-F238E27FC236}">
                <a16:creationId xmlns:a16="http://schemas.microsoft.com/office/drawing/2014/main" id="{F16150C8-2864-4BE4-ACFF-34C39E4E9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693" y="4087814"/>
            <a:ext cx="9557438" cy="2601376"/>
          </a:xfrm>
          <a:prstGeom prst="rect">
            <a:avLst/>
          </a:prstGeom>
        </p:spPr>
      </p:pic>
    </p:spTree>
    <p:extLst>
      <p:ext uri="{BB962C8B-B14F-4D97-AF65-F5344CB8AC3E}">
        <p14:creationId xmlns:p14="http://schemas.microsoft.com/office/powerpoint/2010/main" val="76931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0"/>
            <a:ext cx="12192000" cy="2429857"/>
          </a:xfrm>
        </p:spPr>
      </p:pic>
      <p:pic>
        <p:nvPicPr>
          <p:cNvPr id="3" name="Picture 2">
            <a:extLst>
              <a:ext uri="{FF2B5EF4-FFF2-40B4-BE49-F238E27FC236}">
                <a16:creationId xmlns:a16="http://schemas.microsoft.com/office/drawing/2014/main" id="{81B56DB8-3BF4-43A8-8B92-7047CF8F4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1" y="2602523"/>
            <a:ext cx="2258338" cy="4107766"/>
          </a:xfrm>
          <a:prstGeom prst="rect">
            <a:avLst/>
          </a:prstGeom>
        </p:spPr>
      </p:pic>
      <p:pic>
        <p:nvPicPr>
          <p:cNvPr id="6" name="Picture 5">
            <a:extLst>
              <a:ext uri="{FF2B5EF4-FFF2-40B4-BE49-F238E27FC236}">
                <a16:creationId xmlns:a16="http://schemas.microsoft.com/office/drawing/2014/main" id="{E77CB684-ED98-435B-849E-9CF7285E5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647" y="2467058"/>
            <a:ext cx="6012705" cy="1858126"/>
          </a:xfrm>
          <a:prstGeom prst="rect">
            <a:avLst/>
          </a:prstGeom>
        </p:spPr>
      </p:pic>
      <p:pic>
        <p:nvPicPr>
          <p:cNvPr id="8" name="Picture 7">
            <a:extLst>
              <a:ext uri="{FF2B5EF4-FFF2-40B4-BE49-F238E27FC236}">
                <a16:creationId xmlns:a16="http://schemas.microsoft.com/office/drawing/2014/main" id="{118A334B-20F0-4239-908C-CBA7651D4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9426" y="4367386"/>
            <a:ext cx="7060879" cy="2429857"/>
          </a:xfrm>
          <a:prstGeom prst="rect">
            <a:avLst/>
          </a:prstGeom>
        </p:spPr>
      </p:pic>
      <p:pic>
        <p:nvPicPr>
          <p:cNvPr id="10" name="Picture 9">
            <a:extLst>
              <a:ext uri="{FF2B5EF4-FFF2-40B4-BE49-F238E27FC236}">
                <a16:creationId xmlns:a16="http://schemas.microsoft.com/office/drawing/2014/main" id="{60A6F35F-CE76-4B87-9F97-8BE5DDE525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911" y="1172940"/>
            <a:ext cx="676548" cy="1256917"/>
          </a:xfrm>
          <a:prstGeom prst="rect">
            <a:avLst/>
          </a:prstGeom>
        </p:spPr>
      </p:pic>
    </p:spTree>
    <p:extLst>
      <p:ext uri="{BB962C8B-B14F-4D97-AF65-F5344CB8AC3E}">
        <p14:creationId xmlns:p14="http://schemas.microsoft.com/office/powerpoint/2010/main" val="151253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26346"/>
            <a:ext cx="7118252" cy="917879"/>
          </a:xfrm>
        </p:spPr>
      </p:pic>
      <p:pic>
        <p:nvPicPr>
          <p:cNvPr id="3" name="Picture 2">
            <a:extLst>
              <a:ext uri="{FF2B5EF4-FFF2-40B4-BE49-F238E27FC236}">
                <a16:creationId xmlns:a16="http://schemas.microsoft.com/office/drawing/2014/main" id="{76A32ABC-261D-4A03-89B6-D5043B07B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32" y="924765"/>
            <a:ext cx="8142839" cy="5131397"/>
          </a:xfrm>
          <a:prstGeom prst="rect">
            <a:avLst/>
          </a:prstGeom>
        </p:spPr>
      </p:pic>
      <p:pic>
        <p:nvPicPr>
          <p:cNvPr id="6" name="Picture 5">
            <a:extLst>
              <a:ext uri="{FF2B5EF4-FFF2-40B4-BE49-F238E27FC236}">
                <a16:creationId xmlns:a16="http://schemas.microsoft.com/office/drawing/2014/main" id="{E44EA234-3A93-4037-BE5B-6145EAA86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90" y="6112433"/>
            <a:ext cx="8142838" cy="745567"/>
          </a:xfrm>
          <a:prstGeom prst="rect">
            <a:avLst/>
          </a:prstGeom>
        </p:spPr>
      </p:pic>
      <p:pic>
        <p:nvPicPr>
          <p:cNvPr id="8" name="Picture 7">
            <a:extLst>
              <a:ext uri="{FF2B5EF4-FFF2-40B4-BE49-F238E27FC236}">
                <a16:creationId xmlns:a16="http://schemas.microsoft.com/office/drawing/2014/main" id="{924CAC58-A840-478C-974B-A6AC8F7A4B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802" y="2954860"/>
            <a:ext cx="2811011" cy="1248280"/>
          </a:xfrm>
          <a:prstGeom prst="rect">
            <a:avLst/>
          </a:prstGeom>
        </p:spPr>
      </p:pic>
      <p:pic>
        <p:nvPicPr>
          <p:cNvPr id="10" name="Picture 9">
            <a:extLst>
              <a:ext uri="{FF2B5EF4-FFF2-40B4-BE49-F238E27FC236}">
                <a16:creationId xmlns:a16="http://schemas.microsoft.com/office/drawing/2014/main" id="{190C5AC8-9EE1-44B3-AF87-9CFB450CC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1269" y="260200"/>
            <a:ext cx="2487030" cy="1019587"/>
          </a:xfrm>
          <a:prstGeom prst="rect">
            <a:avLst/>
          </a:prstGeom>
        </p:spPr>
      </p:pic>
    </p:spTree>
    <p:extLst>
      <p:ext uri="{BB962C8B-B14F-4D97-AF65-F5344CB8AC3E}">
        <p14:creationId xmlns:p14="http://schemas.microsoft.com/office/powerpoint/2010/main" val="33533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7DB1-3253-4AD0-B46A-9CC060B49C92}"/>
              </a:ext>
            </a:extLst>
          </p:cNvPr>
          <p:cNvSpPr>
            <a:spLocks noGrp="1"/>
          </p:cNvSpPr>
          <p:nvPr>
            <p:ph type="title"/>
          </p:nvPr>
        </p:nvSpPr>
        <p:spPr>
          <a:xfrm>
            <a:off x="0" y="2"/>
            <a:ext cx="12192000" cy="858128"/>
          </a:xfrm>
          <a:solidFill>
            <a:srgbClr val="00B0F0"/>
          </a:solidFill>
        </p:spPr>
        <p:txBody>
          <a:bodyPr/>
          <a:lstStyle/>
          <a:p>
            <a:pPr algn="ctr"/>
            <a:r>
              <a:rPr lang="en-US" b="1" dirty="0"/>
              <a:t>Types of Schedules in DBMS</a:t>
            </a:r>
            <a:endParaRPr lang="en-US" dirty="0"/>
          </a:p>
        </p:txBody>
      </p:sp>
      <p:sp>
        <p:nvSpPr>
          <p:cNvPr id="3" name="Content Placeholder 2">
            <a:extLst>
              <a:ext uri="{FF2B5EF4-FFF2-40B4-BE49-F238E27FC236}">
                <a16:creationId xmlns:a16="http://schemas.microsoft.com/office/drawing/2014/main" id="{9EC3F33C-6547-4452-A0D1-253A2B9302AD}"/>
              </a:ext>
            </a:extLst>
          </p:cNvPr>
          <p:cNvSpPr>
            <a:spLocks noGrp="1"/>
          </p:cNvSpPr>
          <p:nvPr>
            <p:ph idx="1"/>
          </p:nvPr>
        </p:nvSpPr>
        <p:spPr>
          <a:xfrm>
            <a:off x="0" y="1220711"/>
            <a:ext cx="12192000" cy="4351338"/>
          </a:xfrm>
        </p:spPr>
        <p:txBody>
          <a:bodyPr/>
          <a:lstStyle/>
          <a:p>
            <a:pPr marL="0" indent="0" algn="just">
              <a:buNone/>
            </a:pPr>
            <a:r>
              <a:rPr lang="en-US" dirty="0"/>
              <a:t>Schedule, as the name suggests, is a process of lining the transactions and executing them one by one. When there are multiple transactions that are running in a concurrent manner and the order of operation is needed to be set so that the operations do not overlap each other, Scheduling is brought into play and the transactions are timed accordingly.</a:t>
            </a:r>
          </a:p>
        </p:txBody>
      </p:sp>
    </p:spTree>
    <p:extLst>
      <p:ext uri="{BB962C8B-B14F-4D97-AF65-F5344CB8AC3E}">
        <p14:creationId xmlns:p14="http://schemas.microsoft.com/office/powerpoint/2010/main" val="202302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AECF897-8700-4156-A947-266D495A44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0" y="0"/>
            <a:ext cx="12191999" cy="6958074"/>
          </a:xfrm>
        </p:spPr>
      </p:pic>
    </p:spTree>
    <p:extLst>
      <p:ext uri="{BB962C8B-B14F-4D97-AF65-F5344CB8AC3E}">
        <p14:creationId xmlns:p14="http://schemas.microsoft.com/office/powerpoint/2010/main" val="192343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AACBEB68-CA31-42A2-B088-C7E5522F5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213" y="4264781"/>
            <a:ext cx="3105150" cy="466725"/>
          </a:xfrm>
          <a:prstGeom prst="rect">
            <a:avLst/>
          </a:prstGeom>
        </p:spPr>
      </p:pic>
    </p:spTree>
    <p:extLst>
      <p:ext uri="{BB962C8B-B14F-4D97-AF65-F5344CB8AC3E}">
        <p14:creationId xmlns:p14="http://schemas.microsoft.com/office/powerpoint/2010/main" val="2285169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5C08824-EF7C-409B-892B-08485C44F586}"/>
              </a:ext>
            </a:extLst>
          </p:cNvPr>
          <p:cNvGraphicFramePr>
            <a:graphicFrameLocks noGrp="1"/>
          </p:cNvGraphicFramePr>
          <p:nvPr>
            <p:ph idx="1"/>
            <p:extLst>
              <p:ext uri="{D42A27DB-BD31-4B8C-83A1-F6EECF244321}">
                <p14:modId xmlns:p14="http://schemas.microsoft.com/office/powerpoint/2010/main" val="2903229284"/>
              </p:ext>
            </p:extLst>
          </p:nvPr>
        </p:nvGraphicFramePr>
        <p:xfrm>
          <a:off x="4031290" y="2054259"/>
          <a:ext cx="4129420" cy="3710940"/>
        </p:xfrm>
        <a:graphic>
          <a:graphicData uri="http://schemas.openxmlformats.org/drawingml/2006/table">
            <a:tbl>
              <a:tblPr>
                <a:tableStyleId>{5940675A-B579-460E-94D1-54222C63F5DA}</a:tableStyleId>
              </a:tblPr>
              <a:tblGrid>
                <a:gridCol w="2064710">
                  <a:extLst>
                    <a:ext uri="{9D8B030D-6E8A-4147-A177-3AD203B41FA5}">
                      <a16:colId xmlns:a16="http://schemas.microsoft.com/office/drawing/2014/main" val="2956063550"/>
                    </a:ext>
                  </a:extLst>
                </a:gridCol>
                <a:gridCol w="2064710">
                  <a:extLst>
                    <a:ext uri="{9D8B030D-6E8A-4147-A177-3AD203B41FA5}">
                      <a16:colId xmlns:a16="http://schemas.microsoft.com/office/drawing/2014/main" val="3752132887"/>
                    </a:ext>
                  </a:extLst>
                </a:gridCol>
              </a:tblGrid>
              <a:tr h="0">
                <a:tc>
                  <a:txBody>
                    <a:bodyPr/>
                    <a:lstStyle/>
                    <a:p>
                      <a:pPr algn="ctr" fontAlgn="base"/>
                      <a:r>
                        <a:rPr lang="en-US" sz="1800" b="1">
                          <a:effectLst/>
                        </a:rPr>
                        <a:t>T</a:t>
                      </a:r>
                      <a:r>
                        <a:rPr lang="en-US" sz="1800" b="1" baseline="-25000">
                          <a:effectLst/>
                        </a:rPr>
                        <a:t>1</a:t>
                      </a:r>
                      <a:endParaRPr lang="en-US" sz="1800" b="1">
                        <a:effectLst/>
                      </a:endParaRPr>
                    </a:p>
                  </a:txBody>
                  <a:tcPr marL="95250" marR="95250" marT="95250" marB="95250" anchor="ctr">
                    <a:solidFill>
                      <a:srgbClr val="00B0F0"/>
                    </a:solidFill>
                  </a:tcPr>
                </a:tc>
                <a:tc>
                  <a:txBody>
                    <a:bodyPr/>
                    <a:lstStyle/>
                    <a:p>
                      <a:pPr algn="ctr" fontAlgn="base"/>
                      <a:r>
                        <a:rPr lang="en-US" sz="1800" b="1" dirty="0">
                          <a:effectLst/>
                        </a:rPr>
                        <a:t>T</a:t>
                      </a:r>
                      <a:r>
                        <a:rPr lang="en-US" sz="1800" b="1" baseline="-25000" dirty="0">
                          <a:effectLst/>
                        </a:rPr>
                        <a:t>2</a:t>
                      </a:r>
                      <a:endParaRPr lang="en-US" sz="1800" b="1" dirty="0">
                        <a:effectLst/>
                      </a:endParaRPr>
                    </a:p>
                  </a:txBody>
                  <a:tcPr marL="95250" marR="95250" marT="95250" marB="95250" anchor="ctr">
                    <a:solidFill>
                      <a:srgbClr val="00B0F0"/>
                    </a:solidFill>
                  </a:tcPr>
                </a:tc>
                <a:extLst>
                  <a:ext uri="{0D108BD9-81ED-4DB2-BD59-A6C34878D82A}">
                    <a16:rowId xmlns:a16="http://schemas.microsoft.com/office/drawing/2014/main" val="336965660"/>
                  </a:ext>
                </a:extLst>
              </a:tr>
              <a:tr h="0">
                <a:tc>
                  <a:txBody>
                    <a:bodyPr/>
                    <a:lstStyle/>
                    <a:p>
                      <a:pPr algn="ctr" fontAlgn="base"/>
                      <a:r>
                        <a:rPr lang="en-US" sz="1800" dirty="0">
                          <a:effectLst/>
                        </a:rPr>
                        <a:t>R(A)</a:t>
                      </a:r>
                      <a:endParaRPr lang="en-US" sz="1800" b="0" dirty="0">
                        <a:effectLst/>
                      </a:endParaRPr>
                    </a:p>
                  </a:txBody>
                  <a:tcPr marL="95250" marR="95250" marT="133350" marB="133350" anchor="ctr"/>
                </a:tc>
                <a:tc>
                  <a:txBody>
                    <a:bodyPr/>
                    <a:lstStyle/>
                    <a:p>
                      <a:pPr algn="ctr" fontAlgn="base"/>
                      <a:endParaRPr lang="en-US" sz="1800" b="0" dirty="0">
                        <a:effectLst/>
                      </a:endParaRPr>
                    </a:p>
                  </a:txBody>
                  <a:tcPr marL="95250" marR="95250" marT="133350" marB="133350" anchor="ctr"/>
                </a:tc>
                <a:extLst>
                  <a:ext uri="{0D108BD9-81ED-4DB2-BD59-A6C34878D82A}">
                    <a16:rowId xmlns:a16="http://schemas.microsoft.com/office/drawing/2014/main" val="2699003586"/>
                  </a:ext>
                </a:extLst>
              </a:tr>
              <a:tr h="0">
                <a:tc>
                  <a:txBody>
                    <a:bodyPr/>
                    <a:lstStyle/>
                    <a:p>
                      <a:pPr algn="ctr" fontAlgn="base"/>
                      <a:r>
                        <a:rPr lang="en-US" sz="1800" dirty="0">
                          <a:effectLst/>
                        </a:rPr>
                        <a:t>W(A)</a:t>
                      </a:r>
                      <a:endParaRPr lang="en-US" sz="1800" b="0" dirty="0">
                        <a:effectLst/>
                      </a:endParaRPr>
                    </a:p>
                  </a:txBody>
                  <a:tcPr marL="95250" marR="95250" marT="133350" marB="133350" anchor="ctr"/>
                </a:tc>
                <a:tc>
                  <a:txBody>
                    <a:bodyPr/>
                    <a:lstStyle/>
                    <a:p>
                      <a:pPr algn="ctr" fontAlgn="base"/>
                      <a:endParaRPr lang="en-US" sz="1800" b="0">
                        <a:effectLst/>
                      </a:endParaRPr>
                    </a:p>
                  </a:txBody>
                  <a:tcPr marL="95250" marR="95250" marT="133350" marB="133350" anchor="ctr"/>
                </a:tc>
                <a:extLst>
                  <a:ext uri="{0D108BD9-81ED-4DB2-BD59-A6C34878D82A}">
                    <a16:rowId xmlns:a16="http://schemas.microsoft.com/office/drawing/2014/main" val="3816512897"/>
                  </a:ext>
                </a:extLst>
              </a:tr>
              <a:tr h="0">
                <a:tc>
                  <a:txBody>
                    <a:bodyPr/>
                    <a:lstStyle/>
                    <a:p>
                      <a:pPr algn="ctr" fontAlgn="base"/>
                      <a:r>
                        <a:rPr lang="en-US" sz="1800">
                          <a:effectLst/>
                        </a:rPr>
                        <a:t>R(B)</a:t>
                      </a:r>
                      <a:endParaRPr lang="en-US" sz="1800" b="0">
                        <a:effectLst/>
                      </a:endParaRPr>
                    </a:p>
                  </a:txBody>
                  <a:tcPr marL="95250" marR="95250" marT="133350" marB="133350" anchor="ctr"/>
                </a:tc>
                <a:tc>
                  <a:txBody>
                    <a:bodyPr/>
                    <a:lstStyle/>
                    <a:p>
                      <a:pPr algn="ctr" fontAlgn="base"/>
                      <a:endParaRPr lang="en-US" sz="1800" b="0">
                        <a:effectLst/>
                      </a:endParaRPr>
                    </a:p>
                  </a:txBody>
                  <a:tcPr marL="95250" marR="95250" marT="133350" marB="133350" anchor="ctr"/>
                </a:tc>
                <a:extLst>
                  <a:ext uri="{0D108BD9-81ED-4DB2-BD59-A6C34878D82A}">
                    <a16:rowId xmlns:a16="http://schemas.microsoft.com/office/drawing/2014/main" val="834436002"/>
                  </a:ext>
                </a:extLst>
              </a:tr>
              <a:tr h="0">
                <a:tc>
                  <a:txBody>
                    <a:bodyPr/>
                    <a:lstStyle/>
                    <a:p>
                      <a:pPr algn="ctr" fontAlgn="base"/>
                      <a:endParaRPr lang="en-US" sz="1800" b="0">
                        <a:effectLst/>
                      </a:endParaRPr>
                    </a:p>
                  </a:txBody>
                  <a:tcPr marL="95250" marR="95250" marT="133350" marB="133350" anchor="ctr"/>
                </a:tc>
                <a:tc>
                  <a:txBody>
                    <a:bodyPr/>
                    <a:lstStyle/>
                    <a:p>
                      <a:pPr algn="ctr" fontAlgn="base"/>
                      <a:r>
                        <a:rPr lang="en-US" sz="1800">
                          <a:effectLst/>
                        </a:rPr>
                        <a:t>W(B)</a:t>
                      </a:r>
                      <a:endParaRPr lang="en-US" sz="1800" b="0">
                        <a:effectLst/>
                      </a:endParaRPr>
                    </a:p>
                  </a:txBody>
                  <a:tcPr marL="95250" marR="95250" marT="133350" marB="133350" anchor="ctr"/>
                </a:tc>
                <a:extLst>
                  <a:ext uri="{0D108BD9-81ED-4DB2-BD59-A6C34878D82A}">
                    <a16:rowId xmlns:a16="http://schemas.microsoft.com/office/drawing/2014/main" val="983865720"/>
                  </a:ext>
                </a:extLst>
              </a:tr>
              <a:tr h="0">
                <a:tc>
                  <a:txBody>
                    <a:bodyPr/>
                    <a:lstStyle/>
                    <a:p>
                      <a:pPr algn="ctr" fontAlgn="base"/>
                      <a:endParaRPr lang="en-US" sz="1800" b="0">
                        <a:effectLst/>
                      </a:endParaRPr>
                    </a:p>
                  </a:txBody>
                  <a:tcPr marL="95250" marR="95250" marT="133350" marB="133350" anchor="ctr"/>
                </a:tc>
                <a:tc>
                  <a:txBody>
                    <a:bodyPr/>
                    <a:lstStyle/>
                    <a:p>
                      <a:pPr algn="ctr" fontAlgn="base"/>
                      <a:r>
                        <a:rPr lang="en-US" sz="1800">
                          <a:effectLst/>
                        </a:rPr>
                        <a:t>R(A)</a:t>
                      </a:r>
                      <a:endParaRPr lang="en-US" sz="1800" b="0">
                        <a:effectLst/>
                      </a:endParaRPr>
                    </a:p>
                  </a:txBody>
                  <a:tcPr marL="95250" marR="95250" marT="133350" marB="133350" anchor="ctr"/>
                </a:tc>
                <a:extLst>
                  <a:ext uri="{0D108BD9-81ED-4DB2-BD59-A6C34878D82A}">
                    <a16:rowId xmlns:a16="http://schemas.microsoft.com/office/drawing/2014/main" val="2463520550"/>
                  </a:ext>
                </a:extLst>
              </a:tr>
              <a:tr h="0">
                <a:tc>
                  <a:txBody>
                    <a:bodyPr/>
                    <a:lstStyle/>
                    <a:p>
                      <a:pPr algn="ctr" fontAlgn="base"/>
                      <a:endParaRPr lang="en-US" sz="1800" b="0">
                        <a:effectLst/>
                      </a:endParaRPr>
                    </a:p>
                  </a:txBody>
                  <a:tcPr marL="95250" marR="95250" marT="133350" marB="133350" anchor="ctr"/>
                </a:tc>
                <a:tc>
                  <a:txBody>
                    <a:bodyPr/>
                    <a:lstStyle/>
                    <a:p>
                      <a:pPr algn="ctr" fontAlgn="base"/>
                      <a:r>
                        <a:rPr lang="en-US" sz="1800" dirty="0">
                          <a:effectLst/>
                        </a:rPr>
                        <a:t>R(B)</a:t>
                      </a:r>
                      <a:endParaRPr lang="en-US" sz="1800" b="0" dirty="0">
                        <a:effectLst/>
                      </a:endParaRPr>
                    </a:p>
                  </a:txBody>
                  <a:tcPr marL="95250" marR="95250" marT="133350" marB="133350" anchor="ctr"/>
                </a:tc>
                <a:extLst>
                  <a:ext uri="{0D108BD9-81ED-4DB2-BD59-A6C34878D82A}">
                    <a16:rowId xmlns:a16="http://schemas.microsoft.com/office/drawing/2014/main" val="2247311744"/>
                  </a:ext>
                </a:extLst>
              </a:tr>
            </a:tbl>
          </a:graphicData>
        </a:graphic>
      </p:graphicFrame>
      <p:sp>
        <p:nvSpPr>
          <p:cNvPr id="7" name="Rectangle 2">
            <a:extLst>
              <a:ext uri="{FF2B5EF4-FFF2-40B4-BE49-F238E27FC236}">
                <a16:creationId xmlns:a16="http://schemas.microsoft.com/office/drawing/2014/main" id="{3B1DD1DC-563C-4745-B7FB-4B07F9594688}"/>
              </a:ext>
            </a:extLst>
          </p:cNvPr>
          <p:cNvSpPr>
            <a:spLocks noChangeArrowheads="1"/>
          </p:cNvSpPr>
          <p:nvPr/>
        </p:nvSpPr>
        <p:spPr bwMode="auto">
          <a:xfrm>
            <a:off x="23965" y="-47152"/>
            <a:ext cx="12168035" cy="15081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en-US" sz="20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Serial Schedules: </a:t>
            </a:r>
            <a:r>
              <a:rPr lang="en-US" altLang="en-US" sz="2000" dirty="0">
                <a:solidFill>
                  <a:srgbClr val="40424E"/>
                </a:solidFill>
                <a:latin typeface="Times New Roman" panose="02020603050405020304" pitchFamily="18" charset="0"/>
                <a:cs typeface="Times New Roman" panose="02020603050405020304" pitchFamily="18" charset="0"/>
              </a:rPr>
              <a:t>Schedules in which the transactions are executed non-interleaved, i.e., a serial schedule is one in which no transaction starts until a running transaction has ended are called serial schedules.</a:t>
            </a:r>
            <a:endParaRPr lang="en-US" altLang="en-US" sz="20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Example:</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Consider the following schedule involving two transactions T</a:t>
            </a:r>
            <a:r>
              <a:rPr kumimoji="0" lang="en-US" altLang="en-US" sz="2000" b="0" i="0" u="none" strike="noStrike" cap="none" normalizeH="0" baseline="-30000" dirty="0">
                <a:ln>
                  <a:noFill/>
                </a:ln>
                <a:solidFill>
                  <a:srgbClr val="40424E"/>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and T</a:t>
            </a:r>
            <a:r>
              <a:rPr kumimoji="0" lang="en-US" altLang="en-US" sz="2000" b="0" i="0" u="none" strike="noStrike" cap="none" normalizeH="0" baseline="-30000" dirty="0">
                <a:ln>
                  <a:noFill/>
                </a:ln>
                <a:solidFill>
                  <a:srgbClr val="40424E"/>
                </a:solidFill>
                <a:effectLst/>
                <a:latin typeface="Times New Roman" panose="02020603050405020304" pitchFamily="18" charset="0"/>
                <a:cs typeface="Times New Roman" panose="02020603050405020304" pitchFamily="18" charset="0"/>
              </a:rPr>
              <a:t>2</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94E7C9D7-6606-4222-AB92-D1EEFB9A2DAF}"/>
              </a:ext>
            </a:extLst>
          </p:cNvPr>
          <p:cNvSpPr/>
          <p:nvPr/>
        </p:nvSpPr>
        <p:spPr>
          <a:xfrm>
            <a:off x="0" y="6138704"/>
            <a:ext cx="12168035" cy="707886"/>
          </a:xfrm>
          <a:prstGeom prst="rect">
            <a:avLst/>
          </a:prstGeom>
        </p:spPr>
        <p:txBody>
          <a:bodyPr wrap="square">
            <a:spAutoFit/>
          </a:bodyPr>
          <a:lstStyle/>
          <a:p>
            <a:pPr algn="just"/>
            <a:r>
              <a:rPr lang="en-US" sz="2000" dirty="0">
                <a:solidFill>
                  <a:srgbClr val="40424E"/>
                </a:solidFill>
                <a:latin typeface="Times New Roman" panose="02020603050405020304" pitchFamily="18" charset="0"/>
                <a:cs typeface="Times New Roman" panose="02020603050405020304" pitchFamily="18" charset="0"/>
              </a:rPr>
              <a:t>where R(A) denotes that a read operation is performed on some data item ‘A’ This is a serial schedule since the transactions perform serially in the order T</a:t>
            </a:r>
            <a:r>
              <a:rPr lang="en-US" sz="2000" baseline="-25000" dirty="0">
                <a:solidFill>
                  <a:srgbClr val="40424E"/>
                </a:solidFill>
                <a:latin typeface="Times New Roman" panose="02020603050405020304" pitchFamily="18" charset="0"/>
                <a:cs typeface="Times New Roman" panose="02020603050405020304" pitchFamily="18" charset="0"/>
              </a:rPr>
              <a:t>1</a:t>
            </a:r>
            <a:r>
              <a:rPr lang="en-US" sz="2000" dirty="0">
                <a:solidFill>
                  <a:srgbClr val="40424E"/>
                </a:solidFill>
                <a:latin typeface="Times New Roman" panose="02020603050405020304" pitchFamily="18" charset="0"/>
                <a:cs typeface="Times New Roman" panose="02020603050405020304" pitchFamily="18" charset="0"/>
              </a:rPr>
              <a:t> —&gt; T</a:t>
            </a:r>
            <a:r>
              <a:rPr lang="en-US" sz="2000" baseline="-25000" dirty="0">
                <a:solidFill>
                  <a:srgbClr val="40424E"/>
                </a:solidFill>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889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A5AAFFE-9D4A-46AB-BEAF-B6BE9F398126}"/>
              </a:ext>
            </a:extLst>
          </p:cNvPr>
          <p:cNvGraphicFramePr>
            <a:graphicFrameLocks noGrp="1"/>
          </p:cNvGraphicFramePr>
          <p:nvPr>
            <p:ph idx="1"/>
            <p:extLst>
              <p:ext uri="{D42A27DB-BD31-4B8C-83A1-F6EECF244321}">
                <p14:modId xmlns:p14="http://schemas.microsoft.com/office/powerpoint/2010/main" val="2087625668"/>
              </p:ext>
            </p:extLst>
          </p:nvPr>
        </p:nvGraphicFramePr>
        <p:xfrm>
          <a:off x="3934498" y="2170545"/>
          <a:ext cx="3900974" cy="3710940"/>
        </p:xfrm>
        <a:graphic>
          <a:graphicData uri="http://schemas.openxmlformats.org/drawingml/2006/table">
            <a:tbl>
              <a:tblPr>
                <a:tableStyleId>{5940675A-B579-460E-94D1-54222C63F5DA}</a:tableStyleId>
              </a:tblPr>
              <a:tblGrid>
                <a:gridCol w="1950487">
                  <a:extLst>
                    <a:ext uri="{9D8B030D-6E8A-4147-A177-3AD203B41FA5}">
                      <a16:colId xmlns:a16="http://schemas.microsoft.com/office/drawing/2014/main" val="388890262"/>
                    </a:ext>
                  </a:extLst>
                </a:gridCol>
                <a:gridCol w="1950487">
                  <a:extLst>
                    <a:ext uri="{9D8B030D-6E8A-4147-A177-3AD203B41FA5}">
                      <a16:colId xmlns:a16="http://schemas.microsoft.com/office/drawing/2014/main" val="2829620570"/>
                    </a:ext>
                  </a:extLst>
                </a:gridCol>
              </a:tblGrid>
              <a:tr h="0">
                <a:tc>
                  <a:txBody>
                    <a:bodyPr/>
                    <a:lstStyle/>
                    <a:p>
                      <a:pPr algn="ctr" fontAlgn="base"/>
                      <a:r>
                        <a:rPr lang="en-US" sz="1800" dirty="0">
                          <a:effectLst/>
                        </a:rPr>
                        <a:t>T</a:t>
                      </a:r>
                      <a:r>
                        <a:rPr lang="en-US" sz="1800" baseline="-25000" dirty="0">
                          <a:effectLst/>
                        </a:rPr>
                        <a:t>1</a:t>
                      </a:r>
                      <a:endParaRPr lang="en-US" sz="1800" b="0" dirty="0">
                        <a:effectLst/>
                      </a:endParaRPr>
                    </a:p>
                  </a:txBody>
                  <a:tcPr marL="95250" marR="95250" marT="95250" marB="95250" anchor="ctr">
                    <a:solidFill>
                      <a:srgbClr val="00B0F0"/>
                    </a:solidFill>
                  </a:tcPr>
                </a:tc>
                <a:tc>
                  <a:txBody>
                    <a:bodyPr/>
                    <a:lstStyle/>
                    <a:p>
                      <a:pPr algn="ctr" fontAlgn="base"/>
                      <a:r>
                        <a:rPr lang="en-US" sz="1800" dirty="0">
                          <a:effectLst/>
                        </a:rPr>
                        <a:t>T</a:t>
                      </a:r>
                      <a:r>
                        <a:rPr lang="en-US" sz="1800" baseline="-25000" dirty="0">
                          <a:effectLst/>
                        </a:rPr>
                        <a:t>2</a:t>
                      </a:r>
                      <a:endParaRPr lang="en-US" sz="1800" b="0" dirty="0">
                        <a:effectLst/>
                      </a:endParaRPr>
                    </a:p>
                  </a:txBody>
                  <a:tcPr marL="95250" marR="95250" marT="95250" marB="95250" anchor="ctr">
                    <a:solidFill>
                      <a:srgbClr val="00B0F0"/>
                    </a:solidFill>
                  </a:tcPr>
                </a:tc>
                <a:extLst>
                  <a:ext uri="{0D108BD9-81ED-4DB2-BD59-A6C34878D82A}">
                    <a16:rowId xmlns:a16="http://schemas.microsoft.com/office/drawing/2014/main" val="1170718499"/>
                  </a:ext>
                </a:extLst>
              </a:tr>
              <a:tr h="0">
                <a:tc>
                  <a:txBody>
                    <a:bodyPr/>
                    <a:lstStyle/>
                    <a:p>
                      <a:pPr algn="ctr" fontAlgn="base"/>
                      <a:r>
                        <a:rPr lang="en-US" sz="1800" dirty="0">
                          <a:effectLst/>
                        </a:rPr>
                        <a:t>R(A)</a:t>
                      </a:r>
                      <a:endParaRPr lang="en-US" sz="1800" b="0" dirty="0">
                        <a:effectLst/>
                      </a:endParaRPr>
                    </a:p>
                  </a:txBody>
                  <a:tcPr marL="95250" marR="95250" marT="133350" marB="133350" anchor="ctr"/>
                </a:tc>
                <a:tc>
                  <a:txBody>
                    <a:bodyPr/>
                    <a:lstStyle/>
                    <a:p>
                      <a:pPr algn="ctr" fontAlgn="base"/>
                      <a:endParaRPr lang="en-US" sz="1800" b="0">
                        <a:effectLst/>
                      </a:endParaRPr>
                    </a:p>
                  </a:txBody>
                  <a:tcPr marL="95250" marR="95250" marT="133350" marB="133350" anchor="ctr"/>
                </a:tc>
                <a:extLst>
                  <a:ext uri="{0D108BD9-81ED-4DB2-BD59-A6C34878D82A}">
                    <a16:rowId xmlns:a16="http://schemas.microsoft.com/office/drawing/2014/main" val="1587934557"/>
                  </a:ext>
                </a:extLst>
              </a:tr>
              <a:tr h="0">
                <a:tc>
                  <a:txBody>
                    <a:bodyPr/>
                    <a:lstStyle/>
                    <a:p>
                      <a:pPr algn="ctr" fontAlgn="base"/>
                      <a:r>
                        <a:rPr lang="en-US" sz="1800" dirty="0">
                          <a:effectLst/>
                        </a:rPr>
                        <a:t>W(A)</a:t>
                      </a:r>
                      <a:endParaRPr lang="en-US" sz="1800" b="0" dirty="0">
                        <a:effectLst/>
                      </a:endParaRPr>
                    </a:p>
                  </a:txBody>
                  <a:tcPr marL="95250" marR="95250" marT="133350" marB="133350" anchor="ctr"/>
                </a:tc>
                <a:tc>
                  <a:txBody>
                    <a:bodyPr/>
                    <a:lstStyle/>
                    <a:p>
                      <a:pPr algn="ctr" fontAlgn="base"/>
                      <a:endParaRPr lang="en-US" sz="1800" b="0" dirty="0">
                        <a:effectLst/>
                      </a:endParaRPr>
                    </a:p>
                  </a:txBody>
                  <a:tcPr marL="95250" marR="95250" marT="133350" marB="133350" anchor="ctr"/>
                </a:tc>
                <a:extLst>
                  <a:ext uri="{0D108BD9-81ED-4DB2-BD59-A6C34878D82A}">
                    <a16:rowId xmlns:a16="http://schemas.microsoft.com/office/drawing/2014/main" val="1326166704"/>
                  </a:ext>
                </a:extLst>
              </a:tr>
              <a:tr h="0">
                <a:tc>
                  <a:txBody>
                    <a:bodyPr/>
                    <a:lstStyle/>
                    <a:p>
                      <a:pPr algn="ctr" fontAlgn="base"/>
                      <a:endParaRPr lang="en-US" sz="1800" b="0">
                        <a:effectLst/>
                      </a:endParaRPr>
                    </a:p>
                  </a:txBody>
                  <a:tcPr marL="95250" marR="95250" marT="133350" marB="133350" anchor="ctr"/>
                </a:tc>
                <a:tc>
                  <a:txBody>
                    <a:bodyPr/>
                    <a:lstStyle/>
                    <a:p>
                      <a:pPr algn="ctr" fontAlgn="base"/>
                      <a:r>
                        <a:rPr lang="en-US" sz="1800">
                          <a:effectLst/>
                        </a:rPr>
                        <a:t>W(A)</a:t>
                      </a:r>
                      <a:endParaRPr lang="en-US" sz="1800" b="0">
                        <a:effectLst/>
                      </a:endParaRPr>
                    </a:p>
                  </a:txBody>
                  <a:tcPr marL="95250" marR="95250" marT="133350" marB="133350" anchor="ctr"/>
                </a:tc>
                <a:extLst>
                  <a:ext uri="{0D108BD9-81ED-4DB2-BD59-A6C34878D82A}">
                    <a16:rowId xmlns:a16="http://schemas.microsoft.com/office/drawing/2014/main" val="2595555914"/>
                  </a:ext>
                </a:extLst>
              </a:tr>
              <a:tr h="0">
                <a:tc>
                  <a:txBody>
                    <a:bodyPr/>
                    <a:lstStyle/>
                    <a:p>
                      <a:pPr algn="ctr" fontAlgn="base"/>
                      <a:endParaRPr lang="en-US" sz="1800" b="0" dirty="0">
                        <a:effectLst/>
                      </a:endParaRPr>
                    </a:p>
                  </a:txBody>
                  <a:tcPr marL="95250" marR="95250" marT="133350" marB="133350" anchor="ctr"/>
                </a:tc>
                <a:tc>
                  <a:txBody>
                    <a:bodyPr/>
                    <a:lstStyle/>
                    <a:p>
                      <a:pPr algn="ctr" fontAlgn="base"/>
                      <a:r>
                        <a:rPr lang="en-US" sz="1800">
                          <a:effectLst/>
                        </a:rPr>
                        <a:t>R(A)</a:t>
                      </a:r>
                      <a:endParaRPr lang="en-US" sz="1800" b="0">
                        <a:effectLst/>
                      </a:endParaRPr>
                    </a:p>
                  </a:txBody>
                  <a:tcPr marL="95250" marR="95250" marT="133350" marB="133350" anchor="ctr"/>
                </a:tc>
                <a:extLst>
                  <a:ext uri="{0D108BD9-81ED-4DB2-BD59-A6C34878D82A}">
                    <a16:rowId xmlns:a16="http://schemas.microsoft.com/office/drawing/2014/main" val="3051492675"/>
                  </a:ext>
                </a:extLst>
              </a:tr>
              <a:tr h="0">
                <a:tc>
                  <a:txBody>
                    <a:bodyPr/>
                    <a:lstStyle/>
                    <a:p>
                      <a:pPr algn="ctr" fontAlgn="base"/>
                      <a:r>
                        <a:rPr lang="en-US" sz="1800">
                          <a:effectLst/>
                        </a:rPr>
                        <a:t>commit</a:t>
                      </a:r>
                      <a:endParaRPr lang="en-US" sz="1800" b="0">
                        <a:effectLst/>
                      </a:endParaRPr>
                    </a:p>
                  </a:txBody>
                  <a:tcPr marL="95250" marR="95250" marT="133350" marB="133350" anchor="ctr"/>
                </a:tc>
                <a:tc>
                  <a:txBody>
                    <a:bodyPr/>
                    <a:lstStyle/>
                    <a:p>
                      <a:pPr algn="ctr" fontAlgn="base"/>
                      <a:endParaRPr lang="en-US" sz="1800" b="0">
                        <a:effectLst/>
                      </a:endParaRPr>
                    </a:p>
                  </a:txBody>
                  <a:tcPr marL="95250" marR="95250" marT="133350" marB="133350" anchor="ctr"/>
                </a:tc>
                <a:extLst>
                  <a:ext uri="{0D108BD9-81ED-4DB2-BD59-A6C34878D82A}">
                    <a16:rowId xmlns:a16="http://schemas.microsoft.com/office/drawing/2014/main" val="2427939977"/>
                  </a:ext>
                </a:extLst>
              </a:tr>
              <a:tr h="0">
                <a:tc>
                  <a:txBody>
                    <a:bodyPr/>
                    <a:lstStyle/>
                    <a:p>
                      <a:pPr algn="ctr" fontAlgn="base"/>
                      <a:endParaRPr lang="en-US" sz="1800" b="0">
                        <a:effectLst/>
                      </a:endParaRPr>
                    </a:p>
                  </a:txBody>
                  <a:tcPr marL="95250" marR="95250" marT="133350" marB="133350" anchor="ctr"/>
                </a:tc>
                <a:tc>
                  <a:txBody>
                    <a:bodyPr/>
                    <a:lstStyle/>
                    <a:p>
                      <a:pPr algn="ctr" fontAlgn="base"/>
                      <a:r>
                        <a:rPr lang="en-US" sz="1800" dirty="0">
                          <a:effectLst/>
                        </a:rPr>
                        <a:t>commit</a:t>
                      </a:r>
                      <a:endParaRPr lang="en-US" sz="1800" b="0" dirty="0">
                        <a:effectLst/>
                      </a:endParaRPr>
                    </a:p>
                  </a:txBody>
                  <a:tcPr marL="95250" marR="95250" marT="133350" marB="133350" anchor="ctr"/>
                </a:tc>
                <a:extLst>
                  <a:ext uri="{0D108BD9-81ED-4DB2-BD59-A6C34878D82A}">
                    <a16:rowId xmlns:a16="http://schemas.microsoft.com/office/drawing/2014/main" val="124721254"/>
                  </a:ext>
                </a:extLst>
              </a:tr>
            </a:tbl>
          </a:graphicData>
        </a:graphic>
      </p:graphicFrame>
      <p:sp>
        <p:nvSpPr>
          <p:cNvPr id="5" name="Rectangle 1">
            <a:extLst>
              <a:ext uri="{FF2B5EF4-FFF2-40B4-BE49-F238E27FC236}">
                <a16:creationId xmlns:a16="http://schemas.microsoft.com/office/drawing/2014/main" id="{283CAD6C-428C-4201-A472-AFB42A10155C}"/>
              </a:ext>
            </a:extLst>
          </p:cNvPr>
          <p:cNvSpPr>
            <a:spLocks noChangeArrowheads="1"/>
          </p:cNvSpPr>
          <p:nvPr/>
        </p:nvSpPr>
        <p:spPr bwMode="auto">
          <a:xfrm>
            <a:off x="32822" y="-71909"/>
            <a:ext cx="12159178"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Non-Serializable:</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The non-serializable schedule is divided into two types, Recoverable and Non-recoverable Schedule.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sng"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Recoverable Schedule:</a:t>
            </a:r>
            <a:r>
              <a:rPr lang="en-US" altLang="en-US" sz="2000" dirty="0">
                <a:solidFill>
                  <a:srgbClr val="40424E"/>
                </a:solidFill>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Schedules in which transactions commit only after all transactions whose changes they read commit are called recoverable schedules. In other words, if some transaction </a:t>
            </a:r>
            <a:r>
              <a:rPr kumimoji="0" lang="en-US" altLang="en-US" sz="20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T</a:t>
            </a:r>
            <a:r>
              <a:rPr kumimoji="0" lang="en-US" altLang="en-US" sz="2000" b="0" i="0" u="none" strike="noStrike" cap="none" normalizeH="0" baseline="-30000" dirty="0" err="1">
                <a:ln>
                  <a:noFill/>
                </a:ln>
                <a:solidFill>
                  <a:srgbClr val="40424E"/>
                </a:solidFill>
                <a:effectLst/>
                <a:latin typeface="Times New Roman" panose="02020603050405020304" pitchFamily="18" charset="0"/>
                <a:cs typeface="Times New Roman" panose="02020603050405020304" pitchFamily="18" charset="0"/>
              </a:rPr>
              <a:t>j</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is reading value updated or written by some other transaction </a:t>
            </a:r>
            <a:r>
              <a:rPr kumimoji="0" lang="en-US" altLang="en-US" sz="20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T</a:t>
            </a:r>
            <a:r>
              <a:rPr kumimoji="0" lang="en-US" altLang="en-US" sz="2000" b="0" i="0" u="none" strike="noStrike" cap="none" normalizeH="0" baseline="-30000" dirty="0" err="1">
                <a:ln>
                  <a:noFill/>
                </a:ln>
                <a:solidFill>
                  <a:srgbClr val="40424E"/>
                </a:solidFill>
                <a:effectLst/>
                <a:latin typeface="Times New Roman" panose="02020603050405020304" pitchFamily="18" charset="0"/>
                <a:cs typeface="Times New Roman" panose="02020603050405020304" pitchFamily="18" charset="0"/>
              </a:rPr>
              <a:t>i</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then the commit of </a:t>
            </a:r>
            <a:r>
              <a:rPr kumimoji="0" lang="en-US" altLang="en-US" sz="20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T</a:t>
            </a:r>
            <a:r>
              <a:rPr kumimoji="0" lang="en-US" altLang="en-US" sz="2000" b="0" i="0" u="none" strike="noStrike" cap="none" normalizeH="0" baseline="-30000" dirty="0" err="1">
                <a:ln>
                  <a:noFill/>
                </a:ln>
                <a:solidFill>
                  <a:srgbClr val="40424E"/>
                </a:solidFill>
                <a:effectLst/>
                <a:latin typeface="Times New Roman" panose="02020603050405020304" pitchFamily="18" charset="0"/>
                <a:cs typeface="Times New Roman" panose="02020603050405020304" pitchFamily="18" charset="0"/>
              </a:rPr>
              <a:t>j</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must occur after the commit of </a:t>
            </a:r>
            <a:r>
              <a:rPr kumimoji="0" lang="en-US" altLang="en-US" sz="2000" b="0" i="0" u="none" strike="noStrike" cap="none" normalizeH="0" baseline="0" dirty="0" err="1">
                <a:ln>
                  <a:noFill/>
                </a:ln>
                <a:solidFill>
                  <a:srgbClr val="40424E"/>
                </a:solidFill>
                <a:effectLst/>
                <a:latin typeface="Times New Roman" panose="02020603050405020304" pitchFamily="18" charset="0"/>
                <a:cs typeface="Times New Roman" panose="02020603050405020304" pitchFamily="18" charset="0"/>
              </a:rPr>
              <a:t>T</a:t>
            </a:r>
            <a:r>
              <a:rPr kumimoji="0" lang="en-US" altLang="en-US" sz="2000" b="0" i="0" u="none" strike="noStrike" cap="none" normalizeH="0" baseline="-30000" dirty="0" err="1">
                <a:ln>
                  <a:noFill/>
                </a:ln>
                <a:solidFill>
                  <a:srgbClr val="40424E"/>
                </a:solidFill>
                <a:effectLst/>
                <a:latin typeface="Times New Roman" panose="02020603050405020304" pitchFamily="18" charset="0"/>
                <a:cs typeface="Times New Roman" panose="02020603050405020304" pitchFamily="18" charset="0"/>
              </a:rPr>
              <a:t>i</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Example –</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Consider the following schedule involving two transactions T</a:t>
            </a:r>
            <a:r>
              <a:rPr kumimoji="0" lang="en-US" altLang="en-US" sz="2000" b="0" i="0" u="none" strike="noStrike" cap="none" normalizeH="0" baseline="-30000" dirty="0">
                <a:ln>
                  <a:noFill/>
                </a:ln>
                <a:solidFill>
                  <a:srgbClr val="40424E"/>
                </a:solidFill>
                <a:effectLst/>
                <a:latin typeface="Times New Roman" panose="02020603050405020304" pitchFamily="18" charset="0"/>
                <a:cs typeface="Times New Roman" panose="02020603050405020304" pitchFamily="18" charset="0"/>
              </a:rPr>
              <a:t>1</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and T</a:t>
            </a:r>
            <a:r>
              <a:rPr kumimoji="0" lang="en-US" altLang="en-US" sz="2000" b="0" i="0" u="none" strike="noStrike" cap="none" normalizeH="0" baseline="-30000" dirty="0">
                <a:ln>
                  <a:noFill/>
                </a:ln>
                <a:solidFill>
                  <a:srgbClr val="40424E"/>
                </a:solidFill>
                <a:effectLst/>
                <a:latin typeface="Times New Roman" panose="02020603050405020304" pitchFamily="18" charset="0"/>
                <a:cs typeface="Times New Roman" panose="02020603050405020304" pitchFamily="18" charset="0"/>
              </a:rPr>
              <a:t>2</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F3C536BE-1F12-4C34-8D05-D595862C3AF3}"/>
              </a:ext>
            </a:extLst>
          </p:cNvPr>
          <p:cNvSpPr txBox="1"/>
          <p:nvPr/>
        </p:nvSpPr>
        <p:spPr>
          <a:xfrm>
            <a:off x="0" y="6130460"/>
            <a:ext cx="12159178" cy="984885"/>
          </a:xfrm>
          <a:prstGeom prst="rect">
            <a:avLst/>
          </a:prstGeom>
          <a:noFill/>
        </p:spPr>
        <p:txBody>
          <a:bodyPr wrap="square" rtlCol="0">
            <a:spAutoFit/>
          </a:bodyPr>
          <a:lstStyle/>
          <a:p>
            <a:pPr lvl="0" algn="just" eaLnBrk="0" fontAlgn="base" hangingPunct="0">
              <a:spcBef>
                <a:spcPct val="0"/>
              </a:spcBef>
              <a:spcAft>
                <a:spcPct val="0"/>
              </a:spcAft>
            </a:pPr>
            <a:r>
              <a:rPr lang="en-US" altLang="en-US" sz="2000" dirty="0">
                <a:solidFill>
                  <a:srgbClr val="40424E"/>
                </a:solidFill>
                <a:latin typeface="Times New Roman" panose="02020603050405020304" pitchFamily="18" charset="0"/>
                <a:cs typeface="Times New Roman" panose="02020603050405020304" pitchFamily="18" charset="0"/>
              </a:rPr>
              <a:t>This is a recoverable schedule since T</a:t>
            </a:r>
            <a:r>
              <a:rPr lang="en-US" altLang="en-US" sz="2000" baseline="-30000" dirty="0">
                <a:solidFill>
                  <a:srgbClr val="40424E"/>
                </a:solidFill>
                <a:latin typeface="Times New Roman" panose="02020603050405020304" pitchFamily="18" charset="0"/>
                <a:cs typeface="Times New Roman" panose="02020603050405020304" pitchFamily="18" charset="0"/>
              </a:rPr>
              <a:t>1</a:t>
            </a:r>
            <a:r>
              <a:rPr lang="en-US" altLang="en-US" sz="2000" dirty="0">
                <a:solidFill>
                  <a:srgbClr val="40424E"/>
                </a:solidFill>
                <a:latin typeface="Times New Roman" panose="02020603050405020304" pitchFamily="18" charset="0"/>
                <a:cs typeface="Times New Roman" panose="02020603050405020304" pitchFamily="18" charset="0"/>
              </a:rPr>
              <a:t> commits before T</a:t>
            </a:r>
            <a:r>
              <a:rPr lang="en-US" altLang="en-US" sz="2000" baseline="-30000" dirty="0">
                <a:solidFill>
                  <a:srgbClr val="40424E"/>
                </a:solidFill>
                <a:latin typeface="Times New Roman" panose="02020603050405020304" pitchFamily="18" charset="0"/>
                <a:cs typeface="Times New Roman" panose="02020603050405020304" pitchFamily="18" charset="0"/>
              </a:rPr>
              <a:t>2</a:t>
            </a:r>
            <a:r>
              <a:rPr lang="en-US" altLang="en-US" sz="2000" dirty="0">
                <a:solidFill>
                  <a:srgbClr val="40424E"/>
                </a:solidFill>
                <a:latin typeface="Times New Roman" panose="02020603050405020304" pitchFamily="18" charset="0"/>
                <a:cs typeface="Times New Roman" panose="02020603050405020304" pitchFamily="18" charset="0"/>
              </a:rPr>
              <a:t>, that makes the value read by T</a:t>
            </a:r>
            <a:r>
              <a:rPr lang="en-US" altLang="en-US" sz="2000" baseline="-30000" dirty="0">
                <a:solidFill>
                  <a:srgbClr val="40424E"/>
                </a:solidFill>
                <a:latin typeface="Times New Roman" panose="02020603050405020304" pitchFamily="18" charset="0"/>
                <a:cs typeface="Times New Roman" panose="02020603050405020304" pitchFamily="18" charset="0"/>
              </a:rPr>
              <a:t>2</a:t>
            </a:r>
            <a:r>
              <a:rPr lang="en-US" altLang="en-US" sz="2000" dirty="0">
                <a:solidFill>
                  <a:srgbClr val="40424E"/>
                </a:solidFill>
                <a:latin typeface="Times New Roman" panose="02020603050405020304" pitchFamily="18" charset="0"/>
                <a:cs typeface="Times New Roman" panose="02020603050405020304" pitchFamily="18" charset="0"/>
              </a:rPr>
              <a:t> correct. There can be three types of recoverable schedule:</a:t>
            </a:r>
          </a:p>
          <a:p>
            <a:endParaRPr lang="en-US" dirty="0"/>
          </a:p>
        </p:txBody>
      </p:sp>
    </p:spTree>
    <p:extLst>
      <p:ext uri="{BB962C8B-B14F-4D97-AF65-F5344CB8AC3E}">
        <p14:creationId xmlns:p14="http://schemas.microsoft.com/office/powerpoint/2010/main" val="3858854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09F54E43-107E-4231-AC62-AF0B713C7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169" y="1645920"/>
            <a:ext cx="6378503" cy="501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CFE4E67-F7C1-4D72-9C7B-E7994E64944F}"/>
              </a:ext>
            </a:extLst>
          </p:cNvPr>
          <p:cNvSpPr/>
          <p:nvPr/>
        </p:nvSpPr>
        <p:spPr>
          <a:xfrm>
            <a:off x="0" y="12399"/>
            <a:ext cx="12192000" cy="1015663"/>
          </a:xfrm>
          <a:prstGeom prst="rect">
            <a:avLst/>
          </a:prstGeom>
        </p:spPr>
        <p:txBody>
          <a:bodyPr wrap="square">
            <a:spAutoFit/>
          </a:bodyPr>
          <a:lstStyle/>
          <a:p>
            <a:pPr algn="just" fontAlgn="base"/>
            <a:r>
              <a:rPr lang="en-US" sz="2000" b="1" dirty="0">
                <a:solidFill>
                  <a:srgbClr val="40424E"/>
                </a:solidFill>
                <a:latin typeface="Times New Roman" panose="02020603050405020304" pitchFamily="18" charset="0"/>
                <a:cs typeface="Times New Roman" panose="02020603050405020304" pitchFamily="18" charset="0"/>
              </a:rPr>
              <a:t>Cascading Schedule: </a:t>
            </a:r>
            <a:r>
              <a:rPr lang="en-US" sz="2000" dirty="0">
                <a:solidFill>
                  <a:srgbClr val="40424E"/>
                </a:solidFill>
                <a:latin typeface="Times New Roman" panose="02020603050405020304" pitchFamily="18" charset="0"/>
                <a:cs typeface="Times New Roman" panose="02020603050405020304" pitchFamily="18" charset="0"/>
              </a:rPr>
              <a:t>Also called Avoids cascading aborts/rollbacks (ACA). When there is a failure in one transaction and this leads to the rolling back or aborting other dependent transactions, then such scheduling is referred to as Cascading rollback or cascading abort. Example:</a:t>
            </a:r>
            <a:endParaRPr lang="en-US" sz="2000" b="0" i="0" dirty="0">
              <a:solidFill>
                <a:srgbClr val="40424E"/>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3784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616270-B36A-4EAD-8B5A-F9E2D2115D05}"/>
              </a:ext>
            </a:extLst>
          </p:cNvPr>
          <p:cNvSpPr/>
          <p:nvPr/>
        </p:nvSpPr>
        <p:spPr>
          <a:xfrm>
            <a:off x="0" y="-56271"/>
            <a:ext cx="12192000" cy="1323439"/>
          </a:xfrm>
          <a:prstGeom prst="rect">
            <a:avLst/>
          </a:prstGeom>
        </p:spPr>
        <p:txBody>
          <a:bodyPr wrap="square">
            <a:spAutoFit/>
          </a:bodyPr>
          <a:lstStyle/>
          <a:p>
            <a:pPr algn="just"/>
            <a:r>
              <a:rPr lang="en-US" sz="2000" b="1" u="sng" dirty="0">
                <a:solidFill>
                  <a:srgbClr val="40424E"/>
                </a:solidFill>
                <a:latin typeface="Times New Roman" panose="02020603050405020304" pitchFamily="18" charset="0"/>
                <a:cs typeface="Times New Roman" panose="02020603050405020304" pitchFamily="18" charset="0"/>
              </a:rPr>
              <a:t>Cascadeless Schedule:</a:t>
            </a:r>
            <a:r>
              <a:rPr lang="en-US" sz="2000" u="sng" dirty="0">
                <a:solidFill>
                  <a:srgbClr val="40424E"/>
                </a:solidFill>
                <a:latin typeface="Times New Roman" panose="02020603050405020304" pitchFamily="18" charset="0"/>
                <a:cs typeface="Times New Roman" panose="02020603050405020304" pitchFamily="18" charset="0"/>
              </a:rPr>
              <a:t> </a:t>
            </a:r>
            <a:r>
              <a:rPr lang="en-US" sz="2000" dirty="0">
                <a:solidFill>
                  <a:srgbClr val="40424E"/>
                </a:solidFill>
                <a:latin typeface="Times New Roman" panose="02020603050405020304" pitchFamily="18" charset="0"/>
                <a:cs typeface="Times New Roman" panose="02020603050405020304" pitchFamily="18" charset="0"/>
              </a:rPr>
              <a:t>Schedules in which transactions read values only after all transactions whose changes they are going to read commit are called cascadeless schedules. Avoids that a single transaction abort leads to a series of transaction rollbacks. A strategy to prevent cascading aborts is to disallow a transaction from reading uncommitted changes from another transaction in the same schedule.</a:t>
            </a:r>
            <a:endParaRPr lang="en-US"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A13532E-0B41-49BE-A2A0-E0332A0DE7C9}"/>
              </a:ext>
            </a:extLst>
          </p:cNvPr>
          <p:cNvSpPr/>
          <p:nvPr/>
        </p:nvSpPr>
        <p:spPr>
          <a:xfrm>
            <a:off x="0" y="1459915"/>
            <a:ext cx="12192000" cy="400110"/>
          </a:xfrm>
          <a:prstGeom prst="rect">
            <a:avLst/>
          </a:prstGeom>
        </p:spPr>
        <p:txBody>
          <a:bodyPr wrap="square">
            <a:spAutoFit/>
          </a:bodyPr>
          <a:lstStyle/>
          <a:p>
            <a:r>
              <a:rPr lang="en-US" sz="2000" b="1" dirty="0">
                <a:solidFill>
                  <a:srgbClr val="40424E"/>
                </a:solidFill>
                <a:latin typeface="Times New Roman" panose="02020603050405020304" pitchFamily="18" charset="0"/>
                <a:cs typeface="Times New Roman" panose="02020603050405020304" pitchFamily="18" charset="0"/>
              </a:rPr>
              <a:t>Example:</a:t>
            </a:r>
            <a:r>
              <a:rPr lang="en-US" sz="2000" dirty="0">
                <a:solidFill>
                  <a:srgbClr val="40424E"/>
                </a:solidFill>
                <a:latin typeface="Times New Roman" panose="02020603050405020304" pitchFamily="18" charset="0"/>
                <a:cs typeface="Times New Roman" panose="02020603050405020304" pitchFamily="18" charset="0"/>
              </a:rPr>
              <a:t> Consider the following schedule involving two transactions T</a:t>
            </a:r>
            <a:r>
              <a:rPr lang="en-US" sz="2000" baseline="-25000" dirty="0">
                <a:solidFill>
                  <a:srgbClr val="40424E"/>
                </a:solidFill>
                <a:latin typeface="Times New Roman" panose="02020603050405020304" pitchFamily="18" charset="0"/>
                <a:cs typeface="Times New Roman" panose="02020603050405020304" pitchFamily="18" charset="0"/>
              </a:rPr>
              <a:t>1</a:t>
            </a:r>
            <a:r>
              <a:rPr lang="en-US" sz="2000" dirty="0">
                <a:solidFill>
                  <a:srgbClr val="40424E"/>
                </a:solidFill>
                <a:latin typeface="Times New Roman" panose="02020603050405020304" pitchFamily="18" charset="0"/>
                <a:cs typeface="Times New Roman" panose="02020603050405020304" pitchFamily="18" charset="0"/>
              </a:rPr>
              <a:t> and T</a:t>
            </a:r>
            <a:r>
              <a:rPr lang="en-US" sz="2000" baseline="-25000" dirty="0">
                <a:solidFill>
                  <a:srgbClr val="40424E"/>
                </a:solidFill>
                <a:latin typeface="Times New Roman" panose="02020603050405020304" pitchFamily="18" charset="0"/>
                <a:cs typeface="Times New Roman" panose="02020603050405020304" pitchFamily="18" charset="0"/>
              </a:rPr>
              <a:t>2</a:t>
            </a:r>
            <a:r>
              <a:rPr lang="en-US" sz="2000" dirty="0">
                <a:solidFill>
                  <a:srgbClr val="40424E"/>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CF460D78-8EDC-4261-BABA-07EA57B03382}"/>
              </a:ext>
            </a:extLst>
          </p:cNvPr>
          <p:cNvGraphicFramePr>
            <a:graphicFrameLocks noGrp="1"/>
          </p:cNvGraphicFramePr>
          <p:nvPr>
            <p:extLst>
              <p:ext uri="{D42A27DB-BD31-4B8C-83A1-F6EECF244321}">
                <p14:modId xmlns:p14="http://schemas.microsoft.com/office/powerpoint/2010/main" val="690257762"/>
              </p:ext>
            </p:extLst>
          </p:nvPr>
        </p:nvGraphicFramePr>
        <p:xfrm>
          <a:off x="4090083" y="2145104"/>
          <a:ext cx="3786750" cy="3710940"/>
        </p:xfrm>
        <a:graphic>
          <a:graphicData uri="http://schemas.openxmlformats.org/drawingml/2006/table">
            <a:tbl>
              <a:tblPr>
                <a:tableStyleId>{5940675A-B579-460E-94D1-54222C63F5DA}</a:tableStyleId>
              </a:tblPr>
              <a:tblGrid>
                <a:gridCol w="1893375">
                  <a:extLst>
                    <a:ext uri="{9D8B030D-6E8A-4147-A177-3AD203B41FA5}">
                      <a16:colId xmlns:a16="http://schemas.microsoft.com/office/drawing/2014/main" val="2851200341"/>
                    </a:ext>
                  </a:extLst>
                </a:gridCol>
                <a:gridCol w="1893375">
                  <a:extLst>
                    <a:ext uri="{9D8B030D-6E8A-4147-A177-3AD203B41FA5}">
                      <a16:colId xmlns:a16="http://schemas.microsoft.com/office/drawing/2014/main" val="2192717780"/>
                    </a:ext>
                  </a:extLst>
                </a:gridCol>
              </a:tblGrid>
              <a:tr h="0">
                <a:tc>
                  <a:txBody>
                    <a:bodyPr/>
                    <a:lstStyle/>
                    <a:p>
                      <a:pPr algn="ctr" fontAlgn="base"/>
                      <a:r>
                        <a:rPr lang="en-US" sz="1800" b="1">
                          <a:effectLst/>
                        </a:rPr>
                        <a:t>T</a:t>
                      </a:r>
                      <a:r>
                        <a:rPr lang="en-US" sz="1800" b="1" baseline="-25000">
                          <a:effectLst/>
                        </a:rPr>
                        <a:t>1</a:t>
                      </a:r>
                      <a:endParaRPr lang="en-US" sz="1800" b="1">
                        <a:effectLst/>
                        <a:latin typeface="Times New Roman" panose="02020603050405020304" pitchFamily="18" charset="0"/>
                        <a:cs typeface="Times New Roman" panose="02020603050405020304" pitchFamily="18" charset="0"/>
                      </a:endParaRPr>
                    </a:p>
                  </a:txBody>
                  <a:tcPr marL="95250" marR="95250" marT="95250" marB="95250" anchor="ctr">
                    <a:solidFill>
                      <a:srgbClr val="00B0F0"/>
                    </a:solidFill>
                  </a:tcPr>
                </a:tc>
                <a:tc>
                  <a:txBody>
                    <a:bodyPr/>
                    <a:lstStyle/>
                    <a:p>
                      <a:pPr algn="ctr" fontAlgn="base"/>
                      <a:r>
                        <a:rPr lang="en-US" sz="1800" b="1" dirty="0">
                          <a:effectLst/>
                        </a:rPr>
                        <a:t>T</a:t>
                      </a:r>
                      <a:r>
                        <a:rPr lang="en-US" sz="1800" b="1" baseline="-25000" dirty="0">
                          <a:effectLst/>
                        </a:rPr>
                        <a:t>2</a:t>
                      </a:r>
                      <a:endParaRPr lang="en-US" sz="1800" b="1" dirty="0">
                        <a:effectLst/>
                        <a:latin typeface="Times New Roman" panose="02020603050405020304" pitchFamily="18" charset="0"/>
                        <a:cs typeface="Times New Roman" panose="02020603050405020304" pitchFamily="18" charset="0"/>
                      </a:endParaRPr>
                    </a:p>
                  </a:txBody>
                  <a:tcPr marL="95250" marR="95250" marT="95250" marB="95250" anchor="ctr">
                    <a:solidFill>
                      <a:srgbClr val="00B0F0"/>
                    </a:solidFill>
                  </a:tcPr>
                </a:tc>
                <a:extLst>
                  <a:ext uri="{0D108BD9-81ED-4DB2-BD59-A6C34878D82A}">
                    <a16:rowId xmlns:a16="http://schemas.microsoft.com/office/drawing/2014/main" val="1161149571"/>
                  </a:ext>
                </a:extLst>
              </a:tr>
              <a:tr h="0">
                <a:tc>
                  <a:txBody>
                    <a:bodyPr/>
                    <a:lstStyle/>
                    <a:p>
                      <a:pPr algn="ctr" fontAlgn="base"/>
                      <a:r>
                        <a:rPr lang="en-US" sz="1800">
                          <a:effectLst/>
                        </a:rPr>
                        <a:t>R(A)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endParaRPr lang="en-US" sz="1800" b="0" dirty="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1936033000"/>
                  </a:ext>
                </a:extLst>
              </a:tr>
              <a:tr h="0">
                <a:tc>
                  <a:txBody>
                    <a:bodyPr/>
                    <a:lstStyle/>
                    <a:p>
                      <a:pPr algn="ctr" fontAlgn="base"/>
                      <a:r>
                        <a:rPr lang="en-US" sz="1800">
                          <a:effectLst/>
                        </a:rPr>
                        <a:t>W(A)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4007580976"/>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a:effectLst/>
                        </a:rPr>
                        <a:t>W(A)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2411025887"/>
                  </a:ext>
                </a:extLst>
              </a:tr>
              <a:tr h="0">
                <a:tc>
                  <a:txBody>
                    <a:bodyPr/>
                    <a:lstStyle/>
                    <a:p>
                      <a:pPr algn="ctr" fontAlgn="base"/>
                      <a:r>
                        <a:rPr lang="en-US" sz="1800">
                          <a:effectLst/>
                        </a:rPr>
                        <a:t>commit</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999495650"/>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a:effectLst/>
                        </a:rPr>
                        <a:t>R(A)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2270617994"/>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dirty="0">
                          <a:effectLst/>
                        </a:rPr>
                        <a:t>commit</a:t>
                      </a:r>
                      <a:endParaRPr lang="en-US" sz="1800" b="0" dirty="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3652478157"/>
                  </a:ext>
                </a:extLst>
              </a:tr>
            </a:tbl>
          </a:graphicData>
        </a:graphic>
      </p:graphicFrame>
      <p:sp>
        <p:nvSpPr>
          <p:cNvPr id="7" name="Rectangle 6">
            <a:extLst>
              <a:ext uri="{FF2B5EF4-FFF2-40B4-BE49-F238E27FC236}">
                <a16:creationId xmlns:a16="http://schemas.microsoft.com/office/drawing/2014/main" id="{94E3299C-3B63-4541-AE31-6EE6FC20A52A}"/>
              </a:ext>
            </a:extLst>
          </p:cNvPr>
          <p:cNvSpPr/>
          <p:nvPr/>
        </p:nvSpPr>
        <p:spPr>
          <a:xfrm>
            <a:off x="0" y="6024856"/>
            <a:ext cx="12192000" cy="707886"/>
          </a:xfrm>
          <a:prstGeom prst="rect">
            <a:avLst/>
          </a:prstGeom>
        </p:spPr>
        <p:txBody>
          <a:bodyPr wrap="square">
            <a:spAutoFit/>
          </a:bodyPr>
          <a:lstStyle/>
          <a:p>
            <a:pPr algn="just"/>
            <a:r>
              <a:rPr lang="en-US" sz="2000" dirty="0">
                <a:solidFill>
                  <a:srgbClr val="40424E"/>
                </a:solidFill>
                <a:latin typeface="Times New Roman" panose="02020603050405020304" pitchFamily="18" charset="0"/>
                <a:cs typeface="Times New Roman" panose="02020603050405020304" pitchFamily="18" charset="0"/>
              </a:rPr>
              <a:t>This schedule is cascadeless. Since the updated value of </a:t>
            </a:r>
            <a:r>
              <a:rPr lang="en-US" sz="2000" b="1" dirty="0">
                <a:solidFill>
                  <a:srgbClr val="40424E"/>
                </a:solidFill>
                <a:latin typeface="Times New Roman" panose="02020603050405020304" pitchFamily="18" charset="0"/>
                <a:cs typeface="Times New Roman" panose="02020603050405020304" pitchFamily="18" charset="0"/>
              </a:rPr>
              <a:t>A</a:t>
            </a:r>
            <a:r>
              <a:rPr lang="en-US" sz="2000" dirty="0">
                <a:solidFill>
                  <a:srgbClr val="40424E"/>
                </a:solidFill>
                <a:latin typeface="Times New Roman" panose="02020603050405020304" pitchFamily="18" charset="0"/>
                <a:cs typeface="Times New Roman" panose="02020603050405020304" pitchFamily="18" charset="0"/>
              </a:rPr>
              <a:t> is read by T</a:t>
            </a:r>
            <a:r>
              <a:rPr lang="en-US" sz="2000" baseline="-25000" dirty="0">
                <a:solidFill>
                  <a:srgbClr val="40424E"/>
                </a:solidFill>
                <a:latin typeface="Times New Roman" panose="02020603050405020304" pitchFamily="18" charset="0"/>
                <a:cs typeface="Times New Roman" panose="02020603050405020304" pitchFamily="18" charset="0"/>
              </a:rPr>
              <a:t>2</a:t>
            </a:r>
            <a:r>
              <a:rPr lang="en-US" sz="2000" dirty="0">
                <a:solidFill>
                  <a:srgbClr val="40424E"/>
                </a:solidFill>
                <a:latin typeface="Times New Roman" panose="02020603050405020304" pitchFamily="18" charset="0"/>
                <a:cs typeface="Times New Roman" panose="02020603050405020304" pitchFamily="18" charset="0"/>
              </a:rPr>
              <a:t> only after the updating transaction i.e. T</a:t>
            </a:r>
            <a:r>
              <a:rPr lang="en-US" sz="2000" baseline="-25000" dirty="0">
                <a:solidFill>
                  <a:srgbClr val="40424E"/>
                </a:solidFill>
                <a:latin typeface="Times New Roman" panose="02020603050405020304" pitchFamily="18" charset="0"/>
                <a:cs typeface="Times New Roman" panose="02020603050405020304" pitchFamily="18" charset="0"/>
              </a:rPr>
              <a:t>1</a:t>
            </a:r>
            <a:r>
              <a:rPr lang="en-US" sz="2000" dirty="0">
                <a:solidFill>
                  <a:srgbClr val="40424E"/>
                </a:solidFill>
                <a:latin typeface="Times New Roman" panose="02020603050405020304" pitchFamily="18" charset="0"/>
                <a:cs typeface="Times New Roman" panose="02020603050405020304" pitchFamily="18" charset="0"/>
              </a:rPr>
              <a:t> commits.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938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AEE911-F9B2-4E64-B4F8-944801D8A0BD}"/>
              </a:ext>
            </a:extLst>
          </p:cNvPr>
          <p:cNvSpPr/>
          <p:nvPr/>
        </p:nvSpPr>
        <p:spPr>
          <a:xfrm>
            <a:off x="0" y="0"/>
            <a:ext cx="12192000" cy="1015663"/>
          </a:xfrm>
          <a:prstGeom prst="rect">
            <a:avLst/>
          </a:prstGeom>
        </p:spPr>
        <p:txBody>
          <a:bodyPr wrap="square">
            <a:spAutoFit/>
          </a:bodyPr>
          <a:lstStyle/>
          <a:p>
            <a:r>
              <a:rPr lang="en-US" sz="2000" b="1" dirty="0">
                <a:solidFill>
                  <a:srgbClr val="40424E"/>
                </a:solidFill>
                <a:latin typeface="Times New Roman" panose="02020603050405020304" pitchFamily="18" charset="0"/>
                <a:cs typeface="Times New Roman" panose="02020603050405020304" pitchFamily="18" charset="0"/>
              </a:rPr>
              <a:t>Strict Schedule:</a:t>
            </a:r>
            <a:br>
              <a:rPr lang="en-US" sz="2000" dirty="0">
                <a:latin typeface="Times New Roman" panose="02020603050405020304" pitchFamily="18" charset="0"/>
                <a:cs typeface="Times New Roman" panose="02020603050405020304" pitchFamily="18" charset="0"/>
              </a:rPr>
            </a:br>
            <a:r>
              <a:rPr lang="en-US" sz="2000" dirty="0">
                <a:solidFill>
                  <a:srgbClr val="40424E"/>
                </a:solidFill>
                <a:latin typeface="Times New Roman" panose="02020603050405020304" pitchFamily="18" charset="0"/>
                <a:cs typeface="Times New Roman" panose="02020603050405020304" pitchFamily="18" charset="0"/>
              </a:rPr>
              <a:t>A schedule is strict if for any two transactions </a:t>
            </a:r>
            <a:r>
              <a:rPr lang="en-US" sz="2000" dirty="0" err="1">
                <a:solidFill>
                  <a:srgbClr val="40424E"/>
                </a:solidFill>
                <a:latin typeface="Times New Roman" panose="02020603050405020304" pitchFamily="18" charset="0"/>
                <a:cs typeface="Times New Roman" panose="02020603050405020304" pitchFamily="18" charset="0"/>
              </a:rPr>
              <a:t>T</a:t>
            </a:r>
            <a:r>
              <a:rPr lang="en-US" sz="2000" baseline="-25000" dirty="0" err="1">
                <a:solidFill>
                  <a:srgbClr val="40424E"/>
                </a:solidFill>
                <a:latin typeface="Times New Roman" panose="02020603050405020304" pitchFamily="18" charset="0"/>
                <a:cs typeface="Times New Roman" panose="02020603050405020304" pitchFamily="18" charset="0"/>
              </a:rPr>
              <a:t>i</a:t>
            </a:r>
            <a:r>
              <a:rPr lang="en-US" sz="2000" dirty="0">
                <a:solidFill>
                  <a:srgbClr val="40424E"/>
                </a:solidFill>
                <a:latin typeface="Times New Roman" panose="02020603050405020304" pitchFamily="18" charset="0"/>
                <a:cs typeface="Times New Roman" panose="02020603050405020304" pitchFamily="18" charset="0"/>
              </a:rPr>
              <a:t>, </a:t>
            </a:r>
            <a:r>
              <a:rPr lang="en-US" sz="2000" dirty="0" err="1">
                <a:solidFill>
                  <a:srgbClr val="40424E"/>
                </a:solidFill>
                <a:latin typeface="Times New Roman" panose="02020603050405020304" pitchFamily="18" charset="0"/>
                <a:cs typeface="Times New Roman" panose="02020603050405020304" pitchFamily="18" charset="0"/>
              </a:rPr>
              <a:t>T</a:t>
            </a:r>
            <a:r>
              <a:rPr lang="en-US" sz="2000" baseline="-25000" dirty="0" err="1">
                <a:solidFill>
                  <a:srgbClr val="40424E"/>
                </a:solidFill>
                <a:latin typeface="Times New Roman" panose="02020603050405020304" pitchFamily="18" charset="0"/>
                <a:cs typeface="Times New Roman" panose="02020603050405020304" pitchFamily="18" charset="0"/>
              </a:rPr>
              <a:t>j</a:t>
            </a:r>
            <a:r>
              <a:rPr lang="en-US" sz="2000" dirty="0">
                <a:solidFill>
                  <a:srgbClr val="40424E"/>
                </a:solidFill>
                <a:latin typeface="Times New Roman" panose="02020603050405020304" pitchFamily="18" charset="0"/>
                <a:cs typeface="Times New Roman" panose="02020603050405020304" pitchFamily="18" charset="0"/>
              </a:rPr>
              <a:t>, if a write operation of </a:t>
            </a:r>
            <a:r>
              <a:rPr lang="en-US" sz="2000" dirty="0" err="1">
                <a:solidFill>
                  <a:srgbClr val="40424E"/>
                </a:solidFill>
                <a:latin typeface="Times New Roman" panose="02020603050405020304" pitchFamily="18" charset="0"/>
                <a:cs typeface="Times New Roman" panose="02020603050405020304" pitchFamily="18" charset="0"/>
              </a:rPr>
              <a:t>T</a:t>
            </a:r>
            <a:r>
              <a:rPr lang="en-US" sz="2000" baseline="-25000" dirty="0" err="1">
                <a:solidFill>
                  <a:srgbClr val="40424E"/>
                </a:solidFill>
                <a:latin typeface="Times New Roman" panose="02020603050405020304" pitchFamily="18" charset="0"/>
                <a:cs typeface="Times New Roman" panose="02020603050405020304" pitchFamily="18" charset="0"/>
              </a:rPr>
              <a:t>i</a:t>
            </a:r>
            <a:r>
              <a:rPr lang="en-US" sz="2000" dirty="0">
                <a:solidFill>
                  <a:srgbClr val="40424E"/>
                </a:solidFill>
                <a:latin typeface="Times New Roman" panose="02020603050405020304" pitchFamily="18" charset="0"/>
                <a:cs typeface="Times New Roman" panose="02020603050405020304" pitchFamily="18" charset="0"/>
              </a:rPr>
              <a:t> precedes a conflicting operation of </a:t>
            </a:r>
            <a:r>
              <a:rPr lang="en-US" sz="2000" dirty="0" err="1">
                <a:solidFill>
                  <a:srgbClr val="40424E"/>
                </a:solidFill>
                <a:latin typeface="Times New Roman" panose="02020603050405020304" pitchFamily="18" charset="0"/>
                <a:cs typeface="Times New Roman" panose="02020603050405020304" pitchFamily="18" charset="0"/>
              </a:rPr>
              <a:t>T</a:t>
            </a:r>
            <a:r>
              <a:rPr lang="en-US" sz="2000" baseline="-25000" dirty="0" err="1">
                <a:solidFill>
                  <a:srgbClr val="40424E"/>
                </a:solidFill>
                <a:latin typeface="Times New Roman" panose="02020603050405020304" pitchFamily="18" charset="0"/>
                <a:cs typeface="Times New Roman" panose="02020603050405020304" pitchFamily="18" charset="0"/>
              </a:rPr>
              <a:t>j</a:t>
            </a:r>
            <a:r>
              <a:rPr lang="en-US" sz="2000" dirty="0">
                <a:solidFill>
                  <a:srgbClr val="40424E"/>
                </a:solidFill>
                <a:latin typeface="Times New Roman" panose="02020603050405020304" pitchFamily="18" charset="0"/>
                <a:cs typeface="Times New Roman" panose="02020603050405020304" pitchFamily="18" charset="0"/>
              </a:rPr>
              <a:t> (either read or write), then the commit or abort event of </a:t>
            </a:r>
            <a:r>
              <a:rPr lang="en-US" sz="2000" dirty="0" err="1">
                <a:solidFill>
                  <a:srgbClr val="40424E"/>
                </a:solidFill>
                <a:latin typeface="Times New Roman" panose="02020603050405020304" pitchFamily="18" charset="0"/>
                <a:cs typeface="Times New Roman" panose="02020603050405020304" pitchFamily="18" charset="0"/>
              </a:rPr>
              <a:t>T</a:t>
            </a:r>
            <a:r>
              <a:rPr lang="en-US" sz="2000" baseline="-25000" dirty="0" err="1">
                <a:solidFill>
                  <a:srgbClr val="40424E"/>
                </a:solidFill>
                <a:latin typeface="Times New Roman" panose="02020603050405020304" pitchFamily="18" charset="0"/>
                <a:cs typeface="Times New Roman" panose="02020603050405020304" pitchFamily="18" charset="0"/>
              </a:rPr>
              <a:t>i</a:t>
            </a:r>
            <a:r>
              <a:rPr lang="en-US" sz="2000" dirty="0">
                <a:solidFill>
                  <a:srgbClr val="40424E"/>
                </a:solidFill>
                <a:latin typeface="Times New Roman" panose="02020603050405020304" pitchFamily="18" charset="0"/>
                <a:cs typeface="Times New Roman" panose="02020603050405020304" pitchFamily="18" charset="0"/>
              </a:rPr>
              <a:t> also precedes that conflicting operation of </a:t>
            </a:r>
            <a:r>
              <a:rPr lang="en-US" sz="2000" dirty="0" err="1">
                <a:solidFill>
                  <a:srgbClr val="40424E"/>
                </a:solidFill>
                <a:latin typeface="Times New Roman" panose="02020603050405020304" pitchFamily="18" charset="0"/>
                <a:cs typeface="Times New Roman" panose="02020603050405020304" pitchFamily="18" charset="0"/>
              </a:rPr>
              <a:t>T</a:t>
            </a:r>
            <a:r>
              <a:rPr lang="en-US" sz="2000" baseline="-25000" dirty="0" err="1">
                <a:solidFill>
                  <a:srgbClr val="40424E"/>
                </a:solidFill>
                <a:latin typeface="Times New Roman" panose="02020603050405020304" pitchFamily="18" charset="0"/>
                <a:cs typeface="Times New Roman" panose="02020603050405020304" pitchFamily="18" charset="0"/>
              </a:rPr>
              <a:t>j</a:t>
            </a:r>
            <a:r>
              <a:rPr lang="en-US" sz="2000" dirty="0">
                <a:solidFill>
                  <a:srgbClr val="40424E"/>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5F39053-BFFD-421E-910C-DA1EF6BA8AFD}"/>
              </a:ext>
            </a:extLst>
          </p:cNvPr>
          <p:cNvSpPr/>
          <p:nvPr/>
        </p:nvSpPr>
        <p:spPr>
          <a:xfrm>
            <a:off x="0" y="1023817"/>
            <a:ext cx="12192000" cy="400110"/>
          </a:xfrm>
          <a:prstGeom prst="rect">
            <a:avLst/>
          </a:prstGeom>
        </p:spPr>
        <p:txBody>
          <a:bodyPr wrap="square">
            <a:spAutoFit/>
          </a:bodyPr>
          <a:lstStyle/>
          <a:p>
            <a:r>
              <a:rPr lang="en-US" sz="2000" b="1" dirty="0">
                <a:solidFill>
                  <a:srgbClr val="40424E"/>
                </a:solidFill>
                <a:latin typeface="Times New Roman" panose="02020603050405020304" pitchFamily="18" charset="0"/>
                <a:cs typeface="Times New Roman" panose="02020603050405020304" pitchFamily="18" charset="0"/>
              </a:rPr>
              <a:t>Example:</a:t>
            </a:r>
            <a:r>
              <a:rPr lang="en-US" sz="2000" dirty="0">
                <a:solidFill>
                  <a:srgbClr val="40424E"/>
                </a:solidFill>
                <a:latin typeface="Times New Roman" panose="02020603050405020304" pitchFamily="18" charset="0"/>
                <a:cs typeface="Times New Roman" panose="02020603050405020304" pitchFamily="18" charset="0"/>
              </a:rPr>
              <a:t> Consider the following schedule involving two transactions T</a:t>
            </a:r>
            <a:r>
              <a:rPr lang="en-US" sz="2000" baseline="-25000" dirty="0">
                <a:solidFill>
                  <a:srgbClr val="40424E"/>
                </a:solidFill>
                <a:latin typeface="Times New Roman" panose="02020603050405020304" pitchFamily="18" charset="0"/>
                <a:cs typeface="Times New Roman" panose="02020603050405020304" pitchFamily="18" charset="0"/>
              </a:rPr>
              <a:t>1</a:t>
            </a:r>
            <a:r>
              <a:rPr lang="en-US" sz="2000" dirty="0">
                <a:solidFill>
                  <a:srgbClr val="40424E"/>
                </a:solidFill>
                <a:latin typeface="Times New Roman" panose="02020603050405020304" pitchFamily="18" charset="0"/>
                <a:cs typeface="Times New Roman" panose="02020603050405020304" pitchFamily="18" charset="0"/>
              </a:rPr>
              <a:t> and T</a:t>
            </a:r>
            <a:r>
              <a:rPr lang="en-US" sz="2000" baseline="-25000" dirty="0">
                <a:solidFill>
                  <a:srgbClr val="40424E"/>
                </a:solidFill>
                <a:latin typeface="Times New Roman" panose="02020603050405020304" pitchFamily="18" charset="0"/>
                <a:cs typeface="Times New Roman" panose="02020603050405020304" pitchFamily="18" charset="0"/>
              </a:rPr>
              <a:t>2</a:t>
            </a:r>
            <a:r>
              <a:rPr lang="en-US" sz="2000" dirty="0">
                <a:solidFill>
                  <a:srgbClr val="40424E"/>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DCB590F9-C858-48C6-866F-DC1C921C7A13}"/>
              </a:ext>
            </a:extLst>
          </p:cNvPr>
          <p:cNvGraphicFramePr>
            <a:graphicFrameLocks noGrp="1"/>
          </p:cNvGraphicFramePr>
          <p:nvPr>
            <p:extLst>
              <p:ext uri="{D42A27DB-BD31-4B8C-83A1-F6EECF244321}">
                <p14:modId xmlns:p14="http://schemas.microsoft.com/office/powerpoint/2010/main" val="863695967"/>
              </p:ext>
            </p:extLst>
          </p:nvPr>
        </p:nvGraphicFramePr>
        <p:xfrm>
          <a:off x="4076016" y="1763066"/>
          <a:ext cx="3786750" cy="4251960"/>
        </p:xfrm>
        <a:graphic>
          <a:graphicData uri="http://schemas.openxmlformats.org/drawingml/2006/table">
            <a:tbl>
              <a:tblPr>
                <a:tableStyleId>{5940675A-B579-460E-94D1-54222C63F5DA}</a:tableStyleId>
              </a:tblPr>
              <a:tblGrid>
                <a:gridCol w="1893375">
                  <a:extLst>
                    <a:ext uri="{9D8B030D-6E8A-4147-A177-3AD203B41FA5}">
                      <a16:colId xmlns:a16="http://schemas.microsoft.com/office/drawing/2014/main" val="3244123644"/>
                    </a:ext>
                  </a:extLst>
                </a:gridCol>
                <a:gridCol w="1893375">
                  <a:extLst>
                    <a:ext uri="{9D8B030D-6E8A-4147-A177-3AD203B41FA5}">
                      <a16:colId xmlns:a16="http://schemas.microsoft.com/office/drawing/2014/main" val="3854854993"/>
                    </a:ext>
                  </a:extLst>
                </a:gridCol>
              </a:tblGrid>
              <a:tr h="0">
                <a:tc>
                  <a:txBody>
                    <a:bodyPr/>
                    <a:lstStyle/>
                    <a:p>
                      <a:pPr algn="ctr" fontAlgn="base"/>
                      <a:r>
                        <a:rPr lang="en-US" sz="1800" b="1">
                          <a:effectLst/>
                        </a:rPr>
                        <a:t>T</a:t>
                      </a:r>
                      <a:r>
                        <a:rPr lang="en-US" sz="1800" b="1" baseline="-25000">
                          <a:effectLst/>
                        </a:rPr>
                        <a:t>1</a:t>
                      </a:r>
                      <a:endParaRPr lang="en-US" sz="1800" b="1">
                        <a:effectLst/>
                        <a:latin typeface="Times New Roman" panose="02020603050405020304" pitchFamily="18" charset="0"/>
                        <a:cs typeface="Times New Roman" panose="02020603050405020304" pitchFamily="18" charset="0"/>
                      </a:endParaRPr>
                    </a:p>
                  </a:txBody>
                  <a:tcPr marL="95250" marR="95250" marT="95250" marB="95250" anchor="ctr">
                    <a:solidFill>
                      <a:srgbClr val="00B0F0"/>
                    </a:solidFill>
                  </a:tcPr>
                </a:tc>
                <a:tc>
                  <a:txBody>
                    <a:bodyPr/>
                    <a:lstStyle/>
                    <a:p>
                      <a:pPr algn="ctr" fontAlgn="base"/>
                      <a:r>
                        <a:rPr lang="en-US" sz="1800" b="1" dirty="0">
                          <a:effectLst/>
                        </a:rPr>
                        <a:t>T</a:t>
                      </a:r>
                      <a:r>
                        <a:rPr lang="en-US" sz="1800" b="1" baseline="-25000" dirty="0">
                          <a:effectLst/>
                        </a:rPr>
                        <a:t>2</a:t>
                      </a:r>
                      <a:endParaRPr lang="en-US" sz="1800" b="1" dirty="0">
                        <a:effectLst/>
                        <a:latin typeface="Times New Roman" panose="02020603050405020304" pitchFamily="18" charset="0"/>
                        <a:cs typeface="Times New Roman" panose="02020603050405020304" pitchFamily="18" charset="0"/>
                      </a:endParaRPr>
                    </a:p>
                  </a:txBody>
                  <a:tcPr marL="95250" marR="95250" marT="95250" marB="95250" anchor="ctr">
                    <a:solidFill>
                      <a:srgbClr val="00B0F0"/>
                    </a:solidFill>
                  </a:tcPr>
                </a:tc>
                <a:extLst>
                  <a:ext uri="{0D108BD9-81ED-4DB2-BD59-A6C34878D82A}">
                    <a16:rowId xmlns:a16="http://schemas.microsoft.com/office/drawing/2014/main" val="4054492775"/>
                  </a:ext>
                </a:extLst>
              </a:tr>
              <a:tr h="0">
                <a:tc>
                  <a:txBody>
                    <a:bodyPr/>
                    <a:lstStyle/>
                    <a:p>
                      <a:pPr algn="ctr" fontAlgn="base"/>
                      <a:r>
                        <a:rPr lang="en-US" sz="1800">
                          <a:effectLst/>
                        </a:rPr>
                        <a:t>R(A)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3235457729"/>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a:effectLst/>
                        </a:rPr>
                        <a:t>R(A)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3968416294"/>
                  </a:ext>
                </a:extLst>
              </a:tr>
              <a:tr h="0">
                <a:tc>
                  <a:txBody>
                    <a:bodyPr/>
                    <a:lstStyle/>
                    <a:p>
                      <a:pPr algn="ctr" fontAlgn="base"/>
                      <a:r>
                        <a:rPr lang="en-US" sz="1800">
                          <a:effectLst/>
                        </a:rPr>
                        <a:t>W(A)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4148158470"/>
                  </a:ext>
                </a:extLst>
              </a:tr>
              <a:tr h="0">
                <a:tc>
                  <a:txBody>
                    <a:bodyPr/>
                    <a:lstStyle/>
                    <a:p>
                      <a:pPr algn="ctr" fontAlgn="base"/>
                      <a:r>
                        <a:rPr lang="en-US" sz="1800">
                          <a:effectLst/>
                        </a:rPr>
                        <a:t>commit</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233050945"/>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a:effectLst/>
                        </a:rPr>
                        <a:t>W(A)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1453008283"/>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a:effectLst/>
                        </a:rPr>
                        <a:t>R(A)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204789954"/>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dirty="0">
                          <a:effectLst/>
                        </a:rPr>
                        <a:t>commit</a:t>
                      </a:r>
                      <a:endParaRPr lang="en-US" sz="1800" b="0" dirty="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3389291049"/>
                  </a:ext>
                </a:extLst>
              </a:tr>
            </a:tbl>
          </a:graphicData>
        </a:graphic>
      </p:graphicFrame>
      <p:sp>
        <p:nvSpPr>
          <p:cNvPr id="7" name="Rectangle 6">
            <a:extLst>
              <a:ext uri="{FF2B5EF4-FFF2-40B4-BE49-F238E27FC236}">
                <a16:creationId xmlns:a16="http://schemas.microsoft.com/office/drawing/2014/main" id="{3488852C-4465-457E-B86A-56D0D50A461C}"/>
              </a:ext>
            </a:extLst>
          </p:cNvPr>
          <p:cNvSpPr/>
          <p:nvPr/>
        </p:nvSpPr>
        <p:spPr>
          <a:xfrm>
            <a:off x="0" y="6378997"/>
            <a:ext cx="12192000" cy="954107"/>
          </a:xfrm>
          <a:prstGeom prst="rect">
            <a:avLst/>
          </a:prstGeom>
        </p:spPr>
        <p:txBody>
          <a:bodyPr wrap="square">
            <a:spAutoFit/>
          </a:bodyPr>
          <a:lstStyle/>
          <a:p>
            <a:pPr lvl="1" fontAlgn="base"/>
            <a:r>
              <a:rPr lang="en-US" sz="2000" dirty="0">
                <a:solidFill>
                  <a:srgbClr val="40424E"/>
                </a:solidFill>
                <a:latin typeface="Times New Roman" panose="02020603050405020304" pitchFamily="18" charset="0"/>
                <a:cs typeface="Times New Roman" panose="02020603050405020304" pitchFamily="18" charset="0"/>
              </a:rPr>
              <a:t>This is a strict schedule since T</a:t>
            </a:r>
            <a:r>
              <a:rPr lang="en-US" sz="2000" baseline="-25000" dirty="0">
                <a:solidFill>
                  <a:srgbClr val="40424E"/>
                </a:solidFill>
                <a:latin typeface="Times New Roman" panose="02020603050405020304" pitchFamily="18" charset="0"/>
                <a:cs typeface="Times New Roman" panose="02020603050405020304" pitchFamily="18" charset="0"/>
              </a:rPr>
              <a:t>2</a:t>
            </a:r>
            <a:r>
              <a:rPr lang="en-US" sz="2000" dirty="0">
                <a:solidFill>
                  <a:srgbClr val="40424E"/>
                </a:solidFill>
                <a:latin typeface="Times New Roman" panose="02020603050405020304" pitchFamily="18" charset="0"/>
                <a:cs typeface="Times New Roman" panose="02020603050405020304" pitchFamily="18" charset="0"/>
              </a:rPr>
              <a:t> reads and writes A which is written by T</a:t>
            </a:r>
            <a:r>
              <a:rPr lang="en-US" sz="2000" baseline="-25000" dirty="0">
                <a:solidFill>
                  <a:srgbClr val="40424E"/>
                </a:solidFill>
                <a:latin typeface="Times New Roman" panose="02020603050405020304" pitchFamily="18" charset="0"/>
                <a:cs typeface="Times New Roman" panose="02020603050405020304" pitchFamily="18" charset="0"/>
              </a:rPr>
              <a:t>1</a:t>
            </a:r>
            <a:r>
              <a:rPr lang="en-US" sz="2000" dirty="0">
                <a:solidFill>
                  <a:srgbClr val="40424E"/>
                </a:solidFill>
                <a:latin typeface="Times New Roman" panose="02020603050405020304" pitchFamily="18" charset="0"/>
                <a:cs typeface="Times New Roman" panose="02020603050405020304" pitchFamily="18" charset="0"/>
              </a:rPr>
              <a:t> only after the commit of T</a:t>
            </a:r>
            <a:r>
              <a:rPr lang="en-US" sz="2000" baseline="-25000" dirty="0">
                <a:solidFill>
                  <a:srgbClr val="40424E"/>
                </a:solidFill>
                <a:latin typeface="Times New Roman" panose="02020603050405020304" pitchFamily="18" charset="0"/>
                <a:cs typeface="Times New Roman" panose="02020603050405020304" pitchFamily="18" charset="0"/>
              </a:rPr>
              <a:t>1</a:t>
            </a:r>
            <a:r>
              <a:rPr lang="en-US" sz="2000" dirty="0">
                <a:solidFill>
                  <a:srgbClr val="40424E"/>
                </a:solidFill>
                <a:latin typeface="Times New Roman" panose="02020603050405020304" pitchFamily="18" charset="0"/>
                <a:cs typeface="Times New Roman" panose="02020603050405020304" pitchFamily="18" charset="0"/>
              </a:rPr>
              <a:t>.</a:t>
            </a:r>
          </a:p>
          <a:p>
            <a:br>
              <a:rPr lang="en-US" dirty="0"/>
            </a:br>
            <a:endParaRPr lang="en-US" dirty="0"/>
          </a:p>
        </p:txBody>
      </p:sp>
    </p:spTree>
    <p:extLst>
      <p:ext uri="{BB962C8B-B14F-4D97-AF65-F5344CB8AC3E}">
        <p14:creationId xmlns:p14="http://schemas.microsoft.com/office/powerpoint/2010/main" val="1141582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F3EAC5-2EE2-4F1B-A686-012C1E4D76D8}"/>
              </a:ext>
            </a:extLst>
          </p:cNvPr>
          <p:cNvSpPr/>
          <p:nvPr/>
        </p:nvSpPr>
        <p:spPr>
          <a:xfrm>
            <a:off x="0" y="0"/>
            <a:ext cx="12192000" cy="707886"/>
          </a:xfrm>
          <a:prstGeom prst="rect">
            <a:avLst/>
          </a:prstGeom>
        </p:spPr>
        <p:txBody>
          <a:bodyPr wrap="square">
            <a:spAutoFit/>
          </a:bodyPr>
          <a:lstStyle/>
          <a:p>
            <a:r>
              <a:rPr lang="en-US" sz="2000" b="1" dirty="0">
                <a:solidFill>
                  <a:srgbClr val="40424E"/>
                </a:solidFill>
                <a:latin typeface="Times New Roman" panose="02020603050405020304" pitchFamily="18" charset="0"/>
                <a:cs typeface="Times New Roman" panose="02020603050405020304" pitchFamily="18" charset="0"/>
              </a:rPr>
              <a:t>Non-Recoverable Schedule:</a:t>
            </a:r>
            <a:br>
              <a:rPr lang="en-US" sz="2000" dirty="0">
                <a:latin typeface="Times New Roman" panose="02020603050405020304" pitchFamily="18" charset="0"/>
                <a:cs typeface="Times New Roman" panose="02020603050405020304" pitchFamily="18" charset="0"/>
              </a:rPr>
            </a:br>
            <a:r>
              <a:rPr lang="en-US" sz="2000" b="1" dirty="0">
                <a:solidFill>
                  <a:srgbClr val="40424E"/>
                </a:solidFill>
                <a:latin typeface="Times New Roman" panose="02020603050405020304" pitchFamily="18" charset="0"/>
                <a:cs typeface="Times New Roman" panose="02020603050405020304" pitchFamily="18" charset="0"/>
              </a:rPr>
              <a:t>Example:</a:t>
            </a:r>
            <a:r>
              <a:rPr lang="en-US" sz="2000" dirty="0">
                <a:solidFill>
                  <a:srgbClr val="40424E"/>
                </a:solidFill>
                <a:latin typeface="Times New Roman" panose="02020603050405020304" pitchFamily="18" charset="0"/>
                <a:cs typeface="Times New Roman" panose="02020603050405020304" pitchFamily="18" charset="0"/>
              </a:rPr>
              <a:t> Consider the following schedule involving two transactions T</a:t>
            </a:r>
            <a:r>
              <a:rPr lang="en-US" sz="2000" baseline="-25000" dirty="0">
                <a:solidFill>
                  <a:srgbClr val="40424E"/>
                </a:solidFill>
                <a:latin typeface="Times New Roman" panose="02020603050405020304" pitchFamily="18" charset="0"/>
                <a:cs typeface="Times New Roman" panose="02020603050405020304" pitchFamily="18" charset="0"/>
              </a:rPr>
              <a:t>1</a:t>
            </a:r>
            <a:r>
              <a:rPr lang="en-US" sz="2000" dirty="0">
                <a:solidFill>
                  <a:srgbClr val="40424E"/>
                </a:solidFill>
                <a:latin typeface="Times New Roman" panose="02020603050405020304" pitchFamily="18" charset="0"/>
                <a:cs typeface="Times New Roman" panose="02020603050405020304" pitchFamily="18" charset="0"/>
              </a:rPr>
              <a:t> and T</a:t>
            </a:r>
            <a:r>
              <a:rPr lang="en-US" sz="2000" baseline="-25000" dirty="0">
                <a:solidFill>
                  <a:srgbClr val="40424E"/>
                </a:solidFill>
                <a:latin typeface="Times New Roman" panose="02020603050405020304" pitchFamily="18" charset="0"/>
                <a:cs typeface="Times New Roman" panose="02020603050405020304" pitchFamily="18" charset="0"/>
              </a:rPr>
              <a:t>2</a:t>
            </a:r>
            <a:r>
              <a:rPr lang="en-US" sz="2000" dirty="0">
                <a:solidFill>
                  <a:srgbClr val="40424E"/>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3218ABA4-57CD-4F55-92A0-7DCE9D0B7D41}"/>
              </a:ext>
            </a:extLst>
          </p:cNvPr>
          <p:cNvGraphicFramePr>
            <a:graphicFrameLocks noGrp="1"/>
          </p:cNvGraphicFramePr>
          <p:nvPr>
            <p:extLst>
              <p:ext uri="{D42A27DB-BD31-4B8C-83A1-F6EECF244321}">
                <p14:modId xmlns:p14="http://schemas.microsoft.com/office/powerpoint/2010/main" val="610740134"/>
              </p:ext>
            </p:extLst>
          </p:nvPr>
        </p:nvGraphicFramePr>
        <p:xfrm>
          <a:off x="3694797" y="1386596"/>
          <a:ext cx="3900974" cy="3710940"/>
        </p:xfrm>
        <a:graphic>
          <a:graphicData uri="http://schemas.openxmlformats.org/drawingml/2006/table">
            <a:tbl>
              <a:tblPr>
                <a:tableStyleId>{5940675A-B579-460E-94D1-54222C63F5DA}</a:tableStyleId>
              </a:tblPr>
              <a:tblGrid>
                <a:gridCol w="1950487">
                  <a:extLst>
                    <a:ext uri="{9D8B030D-6E8A-4147-A177-3AD203B41FA5}">
                      <a16:colId xmlns:a16="http://schemas.microsoft.com/office/drawing/2014/main" val="1693349182"/>
                    </a:ext>
                  </a:extLst>
                </a:gridCol>
                <a:gridCol w="1950487">
                  <a:extLst>
                    <a:ext uri="{9D8B030D-6E8A-4147-A177-3AD203B41FA5}">
                      <a16:colId xmlns:a16="http://schemas.microsoft.com/office/drawing/2014/main" val="333314918"/>
                    </a:ext>
                  </a:extLst>
                </a:gridCol>
              </a:tblGrid>
              <a:tr h="0">
                <a:tc>
                  <a:txBody>
                    <a:bodyPr/>
                    <a:lstStyle/>
                    <a:p>
                      <a:pPr algn="ctr" fontAlgn="base"/>
                      <a:r>
                        <a:rPr lang="en-US" sz="1800" b="1">
                          <a:effectLst/>
                          <a:latin typeface="Times New Roman" panose="02020603050405020304" pitchFamily="18" charset="0"/>
                          <a:cs typeface="Times New Roman" panose="02020603050405020304" pitchFamily="18" charset="0"/>
                        </a:rPr>
                        <a:t>T</a:t>
                      </a:r>
                      <a:r>
                        <a:rPr lang="en-US" sz="1800" b="1" baseline="-25000">
                          <a:effectLst/>
                          <a:latin typeface="Times New Roman" panose="02020603050405020304" pitchFamily="18" charset="0"/>
                          <a:cs typeface="Times New Roman" panose="02020603050405020304" pitchFamily="18" charset="0"/>
                        </a:rPr>
                        <a:t>1</a:t>
                      </a:r>
                      <a:endParaRPr lang="en-US" sz="1800" b="1">
                        <a:effectLst/>
                        <a:latin typeface="Times New Roman" panose="02020603050405020304" pitchFamily="18" charset="0"/>
                        <a:cs typeface="Times New Roman" panose="02020603050405020304" pitchFamily="18" charset="0"/>
                      </a:endParaRPr>
                    </a:p>
                  </a:txBody>
                  <a:tcPr marL="95250" marR="95250" marT="95250" marB="95250" anchor="ctr">
                    <a:solidFill>
                      <a:srgbClr val="00B0F0"/>
                    </a:solidFill>
                  </a:tcPr>
                </a:tc>
                <a:tc>
                  <a:txBody>
                    <a:bodyPr/>
                    <a:lstStyle/>
                    <a:p>
                      <a:pPr algn="ctr" fontAlgn="base"/>
                      <a:r>
                        <a:rPr lang="en-US" sz="1800" b="1" dirty="0">
                          <a:effectLst/>
                          <a:latin typeface="Times New Roman" panose="02020603050405020304" pitchFamily="18" charset="0"/>
                          <a:cs typeface="Times New Roman" panose="02020603050405020304" pitchFamily="18" charset="0"/>
                        </a:rPr>
                        <a:t>T</a:t>
                      </a:r>
                      <a:r>
                        <a:rPr lang="en-US" sz="1800" b="1" baseline="-25000" dirty="0">
                          <a:effectLst/>
                          <a:latin typeface="Times New Roman" panose="02020603050405020304" pitchFamily="18" charset="0"/>
                          <a:cs typeface="Times New Roman" panose="02020603050405020304" pitchFamily="18" charset="0"/>
                        </a:rPr>
                        <a:t>2</a:t>
                      </a:r>
                      <a:endParaRPr lang="en-US" sz="1800" b="1" dirty="0">
                        <a:effectLst/>
                        <a:latin typeface="Times New Roman" panose="02020603050405020304" pitchFamily="18" charset="0"/>
                        <a:cs typeface="Times New Roman" panose="02020603050405020304" pitchFamily="18" charset="0"/>
                      </a:endParaRPr>
                    </a:p>
                  </a:txBody>
                  <a:tcPr marL="95250" marR="95250" marT="95250" marB="95250" anchor="ctr">
                    <a:solidFill>
                      <a:srgbClr val="00B0F0"/>
                    </a:solidFill>
                  </a:tcPr>
                </a:tc>
                <a:extLst>
                  <a:ext uri="{0D108BD9-81ED-4DB2-BD59-A6C34878D82A}">
                    <a16:rowId xmlns:a16="http://schemas.microsoft.com/office/drawing/2014/main" val="2463138532"/>
                  </a:ext>
                </a:extLst>
              </a:tr>
              <a:tr h="0">
                <a:tc>
                  <a:txBody>
                    <a:bodyPr/>
                    <a:lstStyle/>
                    <a:p>
                      <a:pPr algn="ctr" fontAlgn="base"/>
                      <a:r>
                        <a:rPr lang="en-US" sz="1800">
                          <a:effectLst/>
                          <a:latin typeface="Times New Roman" panose="02020603050405020304" pitchFamily="18" charset="0"/>
                          <a:cs typeface="Times New Roman" panose="02020603050405020304" pitchFamily="18" charset="0"/>
                        </a:rPr>
                        <a:t>R(A)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endParaRPr lang="en-US" sz="1800" b="0" dirty="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930937175"/>
                  </a:ext>
                </a:extLst>
              </a:tr>
              <a:tr h="0">
                <a:tc>
                  <a:txBody>
                    <a:bodyPr/>
                    <a:lstStyle/>
                    <a:p>
                      <a:pPr algn="ctr" fontAlgn="base"/>
                      <a:r>
                        <a:rPr lang="en-US" sz="1800">
                          <a:effectLst/>
                          <a:latin typeface="Times New Roman" panose="02020603050405020304" pitchFamily="18" charset="0"/>
                          <a:cs typeface="Times New Roman" panose="02020603050405020304" pitchFamily="18" charset="0"/>
                        </a:rPr>
                        <a:t>W(A)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288337203"/>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a:effectLst/>
                          <a:latin typeface="Times New Roman" panose="02020603050405020304" pitchFamily="18" charset="0"/>
                          <a:cs typeface="Times New Roman" panose="02020603050405020304" pitchFamily="18" charset="0"/>
                        </a:rPr>
                        <a:t>W(A)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1122807598"/>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a:effectLst/>
                          <a:latin typeface="Times New Roman" panose="02020603050405020304" pitchFamily="18" charset="0"/>
                          <a:cs typeface="Times New Roman" panose="02020603050405020304" pitchFamily="18" charset="0"/>
                        </a:rPr>
                        <a:t>R(A)</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1298339054"/>
                  </a:ext>
                </a:extLst>
              </a:tr>
              <a:tr h="0">
                <a:tc>
                  <a:txBody>
                    <a:bodyPr/>
                    <a:lstStyle/>
                    <a:p>
                      <a:pPr algn="ctr" fontAlgn="base"/>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fontAlgn="base"/>
                      <a:r>
                        <a:rPr lang="en-US" sz="1800">
                          <a:effectLst/>
                          <a:latin typeface="Times New Roman" panose="02020603050405020304" pitchFamily="18" charset="0"/>
                          <a:cs typeface="Times New Roman" panose="02020603050405020304" pitchFamily="18" charset="0"/>
                        </a:rPr>
                        <a:t>commit</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extLst>
                  <a:ext uri="{0D108BD9-81ED-4DB2-BD59-A6C34878D82A}">
                    <a16:rowId xmlns:a16="http://schemas.microsoft.com/office/drawing/2014/main" val="367723709"/>
                  </a:ext>
                </a:extLst>
              </a:tr>
              <a:tr h="0">
                <a:tc>
                  <a:txBody>
                    <a:bodyPr/>
                    <a:lstStyle/>
                    <a:p>
                      <a:pPr algn="ctr" fontAlgn="base"/>
                      <a:r>
                        <a:rPr lang="en-US" sz="1800">
                          <a:effectLst/>
                          <a:latin typeface="Times New Roman" panose="02020603050405020304" pitchFamily="18" charset="0"/>
                          <a:cs typeface="Times New Roman" panose="02020603050405020304" pitchFamily="18" charset="0"/>
                        </a:rPr>
                        <a:t>abort</a:t>
                      </a:r>
                      <a:endParaRPr lang="en-US" sz="1800" b="0">
                        <a:effectLst/>
                        <a:latin typeface="Times New Roman" panose="02020603050405020304" pitchFamily="18" charset="0"/>
                        <a:cs typeface="Times New Roman" panose="02020603050405020304" pitchFamily="18" charset="0"/>
                      </a:endParaRPr>
                    </a:p>
                  </a:txBody>
                  <a:tcPr marL="95250" marR="95250" marT="133350" marB="133350" anchor="ctr"/>
                </a:tc>
                <a:tc>
                  <a:txBody>
                    <a:bodyPr/>
                    <a:lstStyle/>
                    <a:p>
                      <a:pPr algn="ct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6284616"/>
                  </a:ext>
                </a:extLst>
              </a:tr>
            </a:tbl>
          </a:graphicData>
        </a:graphic>
      </p:graphicFrame>
      <p:sp>
        <p:nvSpPr>
          <p:cNvPr id="8" name="Rectangle 2">
            <a:extLst>
              <a:ext uri="{FF2B5EF4-FFF2-40B4-BE49-F238E27FC236}">
                <a16:creationId xmlns:a16="http://schemas.microsoft.com/office/drawing/2014/main" id="{5717D527-81C3-4906-8FDC-F90F12D0931D}"/>
              </a:ext>
            </a:extLst>
          </p:cNvPr>
          <p:cNvSpPr>
            <a:spLocks noChangeArrowheads="1"/>
          </p:cNvSpPr>
          <p:nvPr/>
        </p:nvSpPr>
        <p:spPr bwMode="auto">
          <a:xfrm>
            <a:off x="6214487" y="23329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23B0B46F-5133-46F9-A7D4-89C759D81B13}"/>
              </a:ext>
            </a:extLst>
          </p:cNvPr>
          <p:cNvSpPr/>
          <p:nvPr/>
        </p:nvSpPr>
        <p:spPr>
          <a:xfrm>
            <a:off x="0" y="5600611"/>
            <a:ext cx="12192000" cy="707886"/>
          </a:xfrm>
          <a:prstGeom prst="rect">
            <a:avLst/>
          </a:prstGeom>
        </p:spPr>
        <p:txBody>
          <a:bodyPr wrap="square">
            <a:spAutoFit/>
          </a:bodyPr>
          <a:lstStyle/>
          <a:p>
            <a:r>
              <a:rPr lang="en-US" sz="2000" dirty="0">
                <a:solidFill>
                  <a:srgbClr val="40424E"/>
                </a:solidFill>
                <a:latin typeface="Times New Roman" panose="02020603050405020304" pitchFamily="18" charset="0"/>
                <a:cs typeface="Times New Roman" panose="02020603050405020304" pitchFamily="18" charset="0"/>
              </a:rPr>
              <a:t>T</a:t>
            </a:r>
            <a:r>
              <a:rPr lang="en-US" sz="2000" baseline="-25000" dirty="0">
                <a:solidFill>
                  <a:srgbClr val="40424E"/>
                </a:solidFill>
                <a:latin typeface="Times New Roman" panose="02020603050405020304" pitchFamily="18" charset="0"/>
                <a:cs typeface="Times New Roman" panose="02020603050405020304" pitchFamily="18" charset="0"/>
              </a:rPr>
              <a:t>2</a:t>
            </a:r>
            <a:r>
              <a:rPr lang="en-US" sz="2000" dirty="0">
                <a:solidFill>
                  <a:srgbClr val="40424E"/>
                </a:solidFill>
                <a:latin typeface="Times New Roman" panose="02020603050405020304" pitchFamily="18" charset="0"/>
                <a:cs typeface="Times New Roman" panose="02020603050405020304" pitchFamily="18" charset="0"/>
              </a:rPr>
              <a:t> read the value of A written by T</a:t>
            </a:r>
            <a:r>
              <a:rPr lang="en-US" sz="2000" baseline="-25000" dirty="0">
                <a:solidFill>
                  <a:srgbClr val="40424E"/>
                </a:solidFill>
                <a:latin typeface="Times New Roman" panose="02020603050405020304" pitchFamily="18" charset="0"/>
                <a:cs typeface="Times New Roman" panose="02020603050405020304" pitchFamily="18" charset="0"/>
              </a:rPr>
              <a:t>1</a:t>
            </a:r>
            <a:r>
              <a:rPr lang="en-US" sz="2000" dirty="0">
                <a:solidFill>
                  <a:srgbClr val="40424E"/>
                </a:solidFill>
                <a:latin typeface="Times New Roman" panose="02020603050405020304" pitchFamily="18" charset="0"/>
                <a:cs typeface="Times New Roman" panose="02020603050405020304" pitchFamily="18" charset="0"/>
              </a:rPr>
              <a:t>, and committed. T</a:t>
            </a:r>
            <a:r>
              <a:rPr lang="en-US" sz="2000" baseline="-25000" dirty="0">
                <a:solidFill>
                  <a:srgbClr val="40424E"/>
                </a:solidFill>
                <a:latin typeface="Times New Roman" panose="02020603050405020304" pitchFamily="18" charset="0"/>
                <a:cs typeface="Times New Roman" panose="02020603050405020304" pitchFamily="18" charset="0"/>
              </a:rPr>
              <a:t>1</a:t>
            </a:r>
            <a:r>
              <a:rPr lang="en-US" sz="2000" dirty="0">
                <a:solidFill>
                  <a:srgbClr val="40424E"/>
                </a:solidFill>
                <a:latin typeface="Times New Roman" panose="02020603050405020304" pitchFamily="18" charset="0"/>
                <a:cs typeface="Times New Roman" panose="02020603050405020304" pitchFamily="18" charset="0"/>
              </a:rPr>
              <a:t> later aborted, therefore the value read by T</a:t>
            </a:r>
            <a:r>
              <a:rPr lang="en-US" sz="2000" baseline="-25000" dirty="0">
                <a:solidFill>
                  <a:srgbClr val="40424E"/>
                </a:solidFill>
                <a:latin typeface="Times New Roman" panose="02020603050405020304" pitchFamily="18" charset="0"/>
                <a:cs typeface="Times New Roman" panose="02020603050405020304" pitchFamily="18" charset="0"/>
              </a:rPr>
              <a:t>2</a:t>
            </a:r>
            <a:r>
              <a:rPr lang="en-US" sz="2000" dirty="0">
                <a:solidFill>
                  <a:srgbClr val="40424E"/>
                </a:solidFill>
                <a:latin typeface="Times New Roman" panose="02020603050405020304" pitchFamily="18" charset="0"/>
                <a:cs typeface="Times New Roman" panose="02020603050405020304" pitchFamily="18" charset="0"/>
              </a:rPr>
              <a:t> is wrong, but since T</a:t>
            </a:r>
            <a:r>
              <a:rPr lang="en-US" sz="2000" baseline="-25000" dirty="0">
                <a:solidFill>
                  <a:srgbClr val="40424E"/>
                </a:solidFill>
                <a:latin typeface="Times New Roman" panose="02020603050405020304" pitchFamily="18" charset="0"/>
                <a:cs typeface="Times New Roman" panose="02020603050405020304" pitchFamily="18" charset="0"/>
              </a:rPr>
              <a:t>2</a:t>
            </a:r>
            <a:r>
              <a:rPr lang="en-US" sz="2000" dirty="0">
                <a:solidFill>
                  <a:srgbClr val="40424E"/>
                </a:solidFill>
                <a:latin typeface="Times New Roman" panose="02020603050405020304" pitchFamily="18" charset="0"/>
                <a:cs typeface="Times New Roman" panose="02020603050405020304" pitchFamily="18" charset="0"/>
              </a:rPr>
              <a:t> committed, this schedule is </a:t>
            </a:r>
            <a:r>
              <a:rPr lang="en-US" sz="2000" b="1" dirty="0">
                <a:solidFill>
                  <a:srgbClr val="40424E"/>
                </a:solidFill>
                <a:latin typeface="Times New Roman" panose="02020603050405020304" pitchFamily="18" charset="0"/>
                <a:cs typeface="Times New Roman" panose="02020603050405020304" pitchFamily="18" charset="0"/>
              </a:rPr>
              <a:t>non-recoverable</a:t>
            </a:r>
            <a:r>
              <a:rPr lang="en-US" sz="2000" dirty="0">
                <a:solidFill>
                  <a:srgbClr val="40424E"/>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3167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9B6AED-82F0-4C9D-B1F4-8168D92F6BA6}"/>
              </a:ext>
            </a:extLst>
          </p:cNvPr>
          <p:cNvSpPr/>
          <p:nvPr/>
        </p:nvSpPr>
        <p:spPr>
          <a:xfrm>
            <a:off x="0" y="293261"/>
            <a:ext cx="12192000" cy="1938992"/>
          </a:xfrm>
          <a:prstGeom prst="rect">
            <a:avLst/>
          </a:prstGeom>
        </p:spPr>
        <p:txBody>
          <a:bodyPr wrap="square">
            <a:spAutoFit/>
          </a:bodyPr>
          <a:lstStyle/>
          <a:p>
            <a:pPr fontAlgn="base"/>
            <a:r>
              <a:rPr lang="en-US" sz="2000" b="1" dirty="0">
                <a:solidFill>
                  <a:srgbClr val="40424E"/>
                </a:solidFill>
                <a:latin typeface="Times New Roman" panose="02020603050405020304" pitchFamily="18" charset="0"/>
                <a:cs typeface="Times New Roman" panose="02020603050405020304" pitchFamily="18" charset="0"/>
              </a:rPr>
              <a:t>Note –</a:t>
            </a:r>
            <a:r>
              <a:rPr lang="en-US" sz="2000" dirty="0">
                <a:solidFill>
                  <a:srgbClr val="40424E"/>
                </a:solidFill>
                <a:latin typeface="Times New Roman" panose="02020603050405020304" pitchFamily="18" charset="0"/>
                <a:cs typeface="Times New Roman" panose="02020603050405020304" pitchFamily="18" charset="0"/>
              </a:rPr>
              <a:t> It can be seen that:</a:t>
            </a:r>
          </a:p>
          <a:p>
            <a:pPr fontAlgn="base">
              <a:buFont typeface="+mj-lt"/>
              <a:buAutoNum type="arabicPeriod"/>
            </a:pPr>
            <a:r>
              <a:rPr lang="en-US" sz="2000" dirty="0">
                <a:solidFill>
                  <a:srgbClr val="40424E"/>
                </a:solidFill>
                <a:latin typeface="Times New Roman" panose="02020603050405020304" pitchFamily="18" charset="0"/>
                <a:cs typeface="Times New Roman" panose="02020603050405020304" pitchFamily="18" charset="0"/>
              </a:rPr>
              <a:t>Cascadeless schedules are stricter than recoverable schedules or are a subset of recoverable schedules.</a:t>
            </a:r>
          </a:p>
          <a:p>
            <a:pPr fontAlgn="base">
              <a:buFont typeface="+mj-lt"/>
              <a:buAutoNum type="arabicPeriod"/>
            </a:pPr>
            <a:r>
              <a:rPr lang="en-US" sz="2000" dirty="0">
                <a:solidFill>
                  <a:srgbClr val="40424E"/>
                </a:solidFill>
                <a:latin typeface="Times New Roman" panose="02020603050405020304" pitchFamily="18" charset="0"/>
                <a:cs typeface="Times New Roman" panose="02020603050405020304" pitchFamily="18" charset="0"/>
              </a:rPr>
              <a:t>Strict schedules are stricter than cascadeless schedules or are a subset of cascadeless schedules.</a:t>
            </a:r>
          </a:p>
          <a:p>
            <a:pPr fontAlgn="base">
              <a:buFont typeface="+mj-lt"/>
              <a:buAutoNum type="arabicPeriod"/>
            </a:pPr>
            <a:r>
              <a:rPr lang="en-US" sz="2000" dirty="0">
                <a:solidFill>
                  <a:srgbClr val="40424E"/>
                </a:solidFill>
                <a:latin typeface="Times New Roman" panose="02020603050405020304" pitchFamily="18" charset="0"/>
                <a:cs typeface="Times New Roman" panose="02020603050405020304" pitchFamily="18" charset="0"/>
              </a:rPr>
              <a:t>Serial schedules satisfy constraints of all recoverable, cascadeless and strict schedules and hence is a subset of strict schedules.</a:t>
            </a:r>
          </a:p>
          <a:p>
            <a:pPr fontAlgn="base"/>
            <a:r>
              <a:rPr lang="en-US" sz="2000" dirty="0">
                <a:solidFill>
                  <a:srgbClr val="40424E"/>
                </a:solidFill>
                <a:latin typeface="Times New Roman" panose="02020603050405020304" pitchFamily="18" charset="0"/>
                <a:cs typeface="Times New Roman" panose="02020603050405020304" pitchFamily="18" charset="0"/>
              </a:rPr>
              <a:t>The relation between various types of schedules can be depicted as:</a:t>
            </a:r>
            <a:endParaRPr lang="en-US" sz="2000" b="0" i="0" dirty="0">
              <a:solidFill>
                <a:srgbClr val="40424E"/>
              </a:solidFill>
              <a:effectLst/>
              <a:latin typeface="Times New Roman" panose="02020603050405020304" pitchFamily="18" charset="0"/>
              <a:cs typeface="Times New Roman" panose="02020603050405020304" pitchFamily="18" charset="0"/>
            </a:endParaRPr>
          </a:p>
        </p:txBody>
      </p:sp>
      <p:pic>
        <p:nvPicPr>
          <p:cNvPr id="7170" name="Picture 2" descr="Lightbox">
            <a:extLst>
              <a:ext uri="{FF2B5EF4-FFF2-40B4-BE49-F238E27FC236}">
                <a16:creationId xmlns:a16="http://schemas.microsoft.com/office/drawing/2014/main" id="{BD545293-B2F5-4FD1-B47F-1CCAFFE75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642676"/>
            <a:ext cx="80772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204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824823-04DC-4D83-9BBD-34B22D123F5B}"/>
              </a:ext>
            </a:extLst>
          </p:cNvPr>
          <p:cNvSpPr/>
          <p:nvPr/>
        </p:nvSpPr>
        <p:spPr>
          <a:xfrm>
            <a:off x="0" y="153"/>
            <a:ext cx="12192000" cy="523220"/>
          </a:xfrm>
          <a:prstGeom prst="rect">
            <a:avLst/>
          </a:prstGeom>
          <a:solidFill>
            <a:srgbClr val="00B0F0"/>
          </a:solidFill>
        </p:spPr>
        <p:txBody>
          <a:bodyPr wrap="square">
            <a:spAutoFit/>
          </a:bodyPr>
          <a:lstStyle/>
          <a:p>
            <a:pPr algn="ctr"/>
            <a:r>
              <a:rPr lang="en-US" sz="2800" b="1" i="1" u="sng" dirty="0">
                <a:solidFill>
                  <a:srgbClr val="273239"/>
                </a:solidFill>
                <a:latin typeface="Times New Roman" panose="02020603050405020304" pitchFamily="18" charset="0"/>
                <a:cs typeface="Times New Roman" panose="02020603050405020304" pitchFamily="18" charset="0"/>
              </a:rPr>
              <a:t>Transaction States</a:t>
            </a:r>
            <a:endParaRPr lang="en-US" sz="2800" i="1" u="sng"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D2CF0CA-CDA1-4030-8250-42471D135067}"/>
              </a:ext>
            </a:extLst>
          </p:cNvPr>
          <p:cNvSpPr/>
          <p:nvPr/>
        </p:nvSpPr>
        <p:spPr>
          <a:xfrm>
            <a:off x="0" y="807443"/>
            <a:ext cx="12192000" cy="1015663"/>
          </a:xfrm>
          <a:prstGeom prst="rect">
            <a:avLst/>
          </a:prstGeom>
        </p:spPr>
        <p:txBody>
          <a:bodyPr wrap="square">
            <a:spAutoFit/>
          </a:bodyPr>
          <a:lstStyle/>
          <a:p>
            <a:pPr algn="just"/>
            <a:r>
              <a:rPr lang="en-US" sz="2000" dirty="0">
                <a:solidFill>
                  <a:srgbClr val="40424E"/>
                </a:solidFill>
                <a:latin typeface="Times New Roman" panose="02020603050405020304" pitchFamily="18" charset="0"/>
                <a:cs typeface="Times New Roman" panose="02020603050405020304" pitchFamily="18" charset="0"/>
              </a:rPr>
              <a:t>States through which a transaction goes during its lifetime. These are the states which tell about the current state of the Transaction and also tell how we will further do processing we will do on the transactions. These states govern the rules which decide the fate of the transaction whether it will commit or abort.</a:t>
            </a:r>
            <a:endParaRPr lang="en-US" sz="2000" dirty="0">
              <a:latin typeface="Times New Roman" panose="02020603050405020304" pitchFamily="18" charset="0"/>
              <a:cs typeface="Times New Roman" panose="02020603050405020304" pitchFamily="18" charset="0"/>
            </a:endParaRPr>
          </a:p>
        </p:txBody>
      </p:sp>
      <p:pic>
        <p:nvPicPr>
          <p:cNvPr id="8194" name="Picture 2" descr="Lightbox">
            <a:extLst>
              <a:ext uri="{FF2B5EF4-FFF2-40B4-BE49-F238E27FC236}">
                <a16:creationId xmlns:a16="http://schemas.microsoft.com/office/drawing/2014/main" id="{829F5AF8-4D7A-46AA-87D6-BC517446C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69" y="2572413"/>
            <a:ext cx="10747717"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159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28B907-ABD8-4CE4-A960-3BEA739BDC05}"/>
              </a:ext>
            </a:extLst>
          </p:cNvPr>
          <p:cNvSpPr/>
          <p:nvPr/>
        </p:nvSpPr>
        <p:spPr>
          <a:xfrm>
            <a:off x="0" y="19707"/>
            <a:ext cx="12192000" cy="1015663"/>
          </a:xfrm>
          <a:prstGeom prst="rect">
            <a:avLst/>
          </a:prstGeom>
        </p:spPr>
        <p:txBody>
          <a:bodyPr wrap="square">
            <a:spAutoFit/>
          </a:bodyPr>
          <a:lstStyle/>
          <a:p>
            <a:pPr algn="just" fontAlgn="base"/>
            <a:r>
              <a:rPr lang="en-US" sz="2000" b="1" dirty="0">
                <a:solidFill>
                  <a:srgbClr val="40424E"/>
                </a:solidFill>
                <a:latin typeface="Times New Roman" panose="02020603050405020304" pitchFamily="18" charset="0"/>
                <a:cs typeface="Times New Roman" panose="02020603050405020304" pitchFamily="18" charset="0"/>
              </a:rPr>
              <a:t>Active State – </a:t>
            </a:r>
            <a:r>
              <a:rPr lang="en-US" sz="2000" dirty="0">
                <a:solidFill>
                  <a:srgbClr val="40424E"/>
                </a:solidFill>
                <a:latin typeface="Times New Roman" panose="02020603050405020304" pitchFamily="18" charset="0"/>
                <a:cs typeface="Times New Roman" panose="02020603050405020304" pitchFamily="18" charset="0"/>
              </a:rPr>
              <a:t>When the instructions of the transaction is running then the transaction is in active state. If all the read and write operations are performed without any error then it goes to “partially committed state”, if any instruction fails it goes to “failed state”.</a:t>
            </a:r>
            <a:endParaRPr lang="en-US" sz="2000" b="0" i="0" dirty="0">
              <a:solidFill>
                <a:srgbClr val="40424E"/>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5D79EA7-B69A-46EE-B770-37F222A42487}"/>
              </a:ext>
            </a:extLst>
          </p:cNvPr>
          <p:cNvSpPr/>
          <p:nvPr/>
        </p:nvSpPr>
        <p:spPr>
          <a:xfrm>
            <a:off x="-1" y="1376180"/>
            <a:ext cx="12191999" cy="1015663"/>
          </a:xfrm>
          <a:prstGeom prst="rect">
            <a:avLst/>
          </a:prstGeom>
        </p:spPr>
        <p:txBody>
          <a:bodyPr wrap="square">
            <a:spAutoFit/>
          </a:bodyPr>
          <a:lstStyle/>
          <a:p>
            <a:pPr algn="just" fontAlgn="base"/>
            <a:r>
              <a:rPr lang="en-US" sz="2000" b="1" dirty="0">
                <a:solidFill>
                  <a:srgbClr val="40424E"/>
                </a:solidFill>
                <a:latin typeface="Times New Roman" panose="02020603050405020304" pitchFamily="18" charset="0"/>
                <a:cs typeface="Times New Roman" panose="02020603050405020304" pitchFamily="18" charset="0"/>
              </a:rPr>
              <a:t>Partially Committed – </a:t>
            </a:r>
            <a:r>
              <a:rPr lang="en-US" sz="2000" dirty="0">
                <a:solidFill>
                  <a:srgbClr val="40424E"/>
                </a:solidFill>
                <a:latin typeface="Times New Roman" panose="02020603050405020304" pitchFamily="18" charset="0"/>
                <a:cs typeface="Times New Roman" panose="02020603050405020304" pitchFamily="18" charset="0"/>
              </a:rPr>
              <a:t>After completion of all the read and write operation the changes are made in main memory or local buffer. </a:t>
            </a:r>
            <a:r>
              <a:rPr lang="en-US" sz="2000">
                <a:solidFill>
                  <a:srgbClr val="40424E"/>
                </a:solidFill>
                <a:latin typeface="Times New Roman" panose="02020603050405020304" pitchFamily="18" charset="0"/>
                <a:cs typeface="Times New Roman" panose="02020603050405020304" pitchFamily="18" charset="0"/>
              </a:rPr>
              <a:t>If the changes </a:t>
            </a:r>
            <a:r>
              <a:rPr lang="en-US" sz="2000" dirty="0">
                <a:solidFill>
                  <a:srgbClr val="40424E"/>
                </a:solidFill>
                <a:latin typeface="Times New Roman" panose="02020603050405020304" pitchFamily="18" charset="0"/>
                <a:cs typeface="Times New Roman" panose="02020603050405020304" pitchFamily="18" charset="0"/>
              </a:rPr>
              <a:t>are made permanent on the Data Base then state will change to “committed state” and in case of failure it will go to “failed state”.</a:t>
            </a:r>
            <a:endParaRPr lang="en-US" sz="2000" b="0" i="0" dirty="0">
              <a:solidFill>
                <a:srgbClr val="40424E"/>
              </a:solidFill>
              <a:effectLst/>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5C406495-2D93-4FF7-9451-D2379888D835}"/>
              </a:ext>
            </a:extLst>
          </p:cNvPr>
          <p:cNvSpPr>
            <a:spLocks noChangeArrowheads="1"/>
          </p:cNvSpPr>
          <p:nvPr/>
        </p:nvSpPr>
        <p:spPr bwMode="auto">
          <a:xfrm>
            <a:off x="3" y="2742368"/>
            <a:ext cx="12177488"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3663" marR="0" lvl="1" indent="-93663"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  Failed State – </a:t>
            </a:r>
            <a:r>
              <a:rPr kumimoji="0" lang="en-US" altLang="en-US" sz="2000" b="0" i="0" u="none" strike="noStrike" cap="none" normalizeH="0" baseline="0" dirty="0">
                <a:ln>
                  <a:noFill/>
                </a:ln>
                <a:solidFill>
                  <a:srgbClr val="40424E"/>
                </a:solidFill>
                <a:effectLst/>
                <a:latin typeface="Times New Roman" panose="02020603050405020304" pitchFamily="18" charset="0"/>
                <a:cs typeface="Times New Roman" panose="02020603050405020304" pitchFamily="18" charset="0"/>
              </a:rPr>
              <a:t>When any instruction of the transaction fails it goes to “failed state” or if failure occurs in making      permanent change of data on Data Base.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A784F3E6-0D3B-4778-B512-F8A85D025548}"/>
              </a:ext>
            </a:extLst>
          </p:cNvPr>
          <p:cNvSpPr/>
          <p:nvPr/>
        </p:nvSpPr>
        <p:spPr>
          <a:xfrm>
            <a:off x="0" y="3691820"/>
            <a:ext cx="12177488" cy="1015663"/>
          </a:xfrm>
          <a:prstGeom prst="rect">
            <a:avLst/>
          </a:prstGeom>
        </p:spPr>
        <p:txBody>
          <a:bodyPr wrap="square">
            <a:spAutoFit/>
          </a:bodyPr>
          <a:lstStyle/>
          <a:p>
            <a:pPr algn="just" fontAlgn="base"/>
            <a:r>
              <a:rPr lang="en-US" sz="2000" b="1" dirty="0">
                <a:solidFill>
                  <a:srgbClr val="40424E"/>
                </a:solidFill>
                <a:latin typeface="Times New Roman" panose="02020603050405020304" pitchFamily="18" charset="0"/>
                <a:cs typeface="Times New Roman" panose="02020603050405020304" pitchFamily="18" charset="0"/>
              </a:rPr>
              <a:t>Aborted State – </a:t>
            </a:r>
            <a:r>
              <a:rPr lang="en-US" sz="2000" dirty="0">
                <a:solidFill>
                  <a:srgbClr val="40424E"/>
                </a:solidFill>
                <a:latin typeface="Times New Roman" panose="02020603050405020304" pitchFamily="18" charset="0"/>
                <a:cs typeface="Times New Roman" panose="02020603050405020304" pitchFamily="18" charset="0"/>
              </a:rPr>
              <a:t>After having any type of failure the transaction goes from “failed state” to “aborted state” and in before states the changes are only made to local buffer or main memory and hence these changes are deleted or rollback.</a:t>
            </a:r>
            <a:endParaRPr lang="en-US" sz="2000" b="0" i="0" dirty="0">
              <a:solidFill>
                <a:srgbClr val="40424E"/>
              </a:solidFill>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1CD0439-53FB-4378-A862-B4CE54BAEA7D}"/>
              </a:ext>
            </a:extLst>
          </p:cNvPr>
          <p:cNvSpPr/>
          <p:nvPr/>
        </p:nvSpPr>
        <p:spPr>
          <a:xfrm>
            <a:off x="-14512" y="4773752"/>
            <a:ext cx="12177488" cy="707886"/>
          </a:xfrm>
          <a:prstGeom prst="rect">
            <a:avLst/>
          </a:prstGeom>
        </p:spPr>
        <p:txBody>
          <a:bodyPr wrap="square">
            <a:spAutoFit/>
          </a:bodyPr>
          <a:lstStyle/>
          <a:p>
            <a:pPr algn="just" fontAlgn="base"/>
            <a:r>
              <a:rPr lang="en-US" sz="2000" b="1" dirty="0">
                <a:solidFill>
                  <a:srgbClr val="40424E"/>
                </a:solidFill>
                <a:latin typeface="Times New Roman" panose="02020603050405020304" pitchFamily="18" charset="0"/>
                <a:cs typeface="Times New Roman" panose="02020603050405020304" pitchFamily="18" charset="0"/>
              </a:rPr>
              <a:t>Committed Stage – </a:t>
            </a:r>
            <a:r>
              <a:rPr lang="en-US" sz="2000" dirty="0">
                <a:solidFill>
                  <a:srgbClr val="40424E"/>
                </a:solidFill>
                <a:latin typeface="Times New Roman" panose="02020603050405020304" pitchFamily="18" charset="0"/>
                <a:cs typeface="Times New Roman" panose="02020603050405020304" pitchFamily="18" charset="0"/>
              </a:rPr>
              <a:t>It is the stage when the changes are made permanent on the Data Base and transaction is complete and therefore terminated in “terminated state”.</a:t>
            </a:r>
            <a:endParaRPr lang="en-US" sz="2000" b="0" i="0" dirty="0">
              <a:solidFill>
                <a:srgbClr val="40424E"/>
              </a:solidFill>
              <a:effectLst/>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81C6A4E5-4552-4577-81C4-3866AE3026D0}"/>
              </a:ext>
            </a:extLst>
          </p:cNvPr>
          <p:cNvSpPr/>
          <p:nvPr/>
        </p:nvSpPr>
        <p:spPr>
          <a:xfrm>
            <a:off x="7259" y="5912166"/>
            <a:ext cx="12177487" cy="707886"/>
          </a:xfrm>
          <a:prstGeom prst="rect">
            <a:avLst/>
          </a:prstGeom>
        </p:spPr>
        <p:txBody>
          <a:bodyPr wrap="square">
            <a:spAutoFit/>
          </a:bodyPr>
          <a:lstStyle/>
          <a:p>
            <a:pPr algn="just" fontAlgn="base"/>
            <a:r>
              <a:rPr lang="en-US" sz="2000" b="1" dirty="0">
                <a:solidFill>
                  <a:srgbClr val="40424E"/>
                </a:solidFill>
                <a:latin typeface="Times New Roman" panose="02020603050405020304" pitchFamily="18" charset="0"/>
                <a:cs typeface="Times New Roman" panose="02020603050405020304" pitchFamily="18" charset="0"/>
              </a:rPr>
              <a:t>Terminated State – </a:t>
            </a:r>
            <a:r>
              <a:rPr lang="en-US" sz="2000" dirty="0">
                <a:solidFill>
                  <a:srgbClr val="40424E"/>
                </a:solidFill>
                <a:latin typeface="Times New Roman" panose="02020603050405020304" pitchFamily="18" charset="0"/>
                <a:cs typeface="Times New Roman" panose="02020603050405020304" pitchFamily="18" charset="0"/>
              </a:rPr>
              <a:t>If there is any roll back or the transaction come from “committed state” then the system is consistent and ready for new transaction and the old transaction is terminated.</a:t>
            </a:r>
            <a:endParaRPr lang="en-US" sz="2000" b="0" i="0" dirty="0">
              <a:solidFill>
                <a:srgbClr val="40424E"/>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379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Tree>
    <p:extLst>
      <p:ext uri="{BB962C8B-B14F-4D97-AF65-F5344CB8AC3E}">
        <p14:creationId xmlns:p14="http://schemas.microsoft.com/office/powerpoint/2010/main" val="1418011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spTree>
    <p:extLst>
      <p:ext uri="{BB962C8B-B14F-4D97-AF65-F5344CB8AC3E}">
        <p14:creationId xmlns:p14="http://schemas.microsoft.com/office/powerpoint/2010/main" val="3872379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Deadlock &amp; Specialize Locking</a:t>
            </a:r>
          </a:p>
        </p:txBody>
      </p:sp>
    </p:spTree>
    <p:extLst>
      <p:ext uri="{BB962C8B-B14F-4D97-AF65-F5344CB8AC3E}">
        <p14:creationId xmlns:p14="http://schemas.microsoft.com/office/powerpoint/2010/main" val="862054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43597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3713871"/>
            <a:ext cx="3352800" cy="309442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3689555"/>
            <a:ext cx="3505200" cy="2782916"/>
          </a:xfrm>
          <a:prstGeom prst="rect">
            <a:avLst/>
          </a:prstGeom>
        </p:spPr>
      </p:pic>
    </p:spTree>
    <p:extLst>
      <p:ext uri="{BB962C8B-B14F-4D97-AF65-F5344CB8AC3E}">
        <p14:creationId xmlns:p14="http://schemas.microsoft.com/office/powerpoint/2010/main" val="49263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7033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021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65"/>
            <a:ext cx="12192000" cy="6745200"/>
          </a:xfrm>
          <a:prstGeom prst="rect">
            <a:avLst/>
          </a:prstGeom>
        </p:spPr>
      </p:pic>
    </p:spTree>
    <p:extLst>
      <p:ext uri="{BB962C8B-B14F-4D97-AF65-F5344CB8AC3E}">
        <p14:creationId xmlns:p14="http://schemas.microsoft.com/office/powerpoint/2010/main" val="1214477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200019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1759383"/>
          </a:xfrm>
        </p:spPr>
      </p:pic>
      <p:grpSp>
        <p:nvGrpSpPr>
          <p:cNvPr id="2" name="Group 1">
            <a:extLst>
              <a:ext uri="{FF2B5EF4-FFF2-40B4-BE49-F238E27FC236}">
                <a16:creationId xmlns:a16="http://schemas.microsoft.com/office/drawing/2014/main" id="{7F29B407-E431-4347-80C3-4B0780CB55AE}"/>
              </a:ext>
            </a:extLst>
          </p:cNvPr>
          <p:cNvGrpSpPr/>
          <p:nvPr/>
        </p:nvGrpSpPr>
        <p:grpSpPr>
          <a:xfrm>
            <a:off x="0" y="2037472"/>
            <a:ext cx="12192000" cy="2138087"/>
            <a:chOff x="0" y="2037472"/>
            <a:chExt cx="12192000" cy="213808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7472"/>
              <a:ext cx="12192000" cy="8602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879392"/>
              <a:ext cx="9144000" cy="1296167"/>
            </a:xfrm>
            <a:prstGeom prst="rect">
              <a:avLst/>
            </a:prstGeom>
          </p:spPr>
        </p:pic>
      </p:grpSp>
    </p:spTree>
    <p:extLst>
      <p:ext uri="{BB962C8B-B14F-4D97-AF65-F5344CB8AC3E}">
        <p14:creationId xmlns:p14="http://schemas.microsoft.com/office/powerpoint/2010/main" val="2310154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8E149-EC66-49CB-AC66-A68BF084E2A2}"/>
              </a:ext>
            </a:extLst>
          </p:cNvPr>
          <p:cNvSpPr>
            <a:spLocks noGrp="1"/>
          </p:cNvSpPr>
          <p:nvPr>
            <p:ph idx="1"/>
          </p:nvPr>
        </p:nvSpPr>
        <p:spPr>
          <a:xfrm>
            <a:off x="158274" y="686847"/>
            <a:ext cx="10515600" cy="4351338"/>
          </a:xfrm>
        </p:spPr>
        <p:txBody>
          <a:bodyPr/>
          <a:lstStyle/>
          <a:p>
            <a:r>
              <a:rPr lang="en-US" dirty="0"/>
              <a:t>Shared Lock(S):- if transaction locked data items in shared mode then allowed to read only</a:t>
            </a:r>
          </a:p>
          <a:p>
            <a:r>
              <a:rPr lang="en-US" dirty="0"/>
              <a:t>Exclusive lock(X):- if transaction locked data items in shared mode then allowed to read and write both</a:t>
            </a:r>
          </a:p>
          <a:p>
            <a:endParaRPr lang="en-US" dirty="0"/>
          </a:p>
          <a:p>
            <a:endParaRPr lang="en-US" dirty="0"/>
          </a:p>
        </p:txBody>
      </p:sp>
      <p:graphicFrame>
        <p:nvGraphicFramePr>
          <p:cNvPr id="4" name="Table 4">
            <a:extLst>
              <a:ext uri="{FF2B5EF4-FFF2-40B4-BE49-F238E27FC236}">
                <a16:creationId xmlns:a16="http://schemas.microsoft.com/office/drawing/2014/main" id="{4132EFA1-B430-416A-94FF-8102316886A8}"/>
              </a:ext>
            </a:extLst>
          </p:cNvPr>
          <p:cNvGraphicFramePr>
            <a:graphicFrameLocks noGrp="1"/>
          </p:cNvGraphicFramePr>
          <p:nvPr>
            <p:extLst>
              <p:ext uri="{D42A27DB-BD31-4B8C-83A1-F6EECF244321}">
                <p14:modId xmlns:p14="http://schemas.microsoft.com/office/powerpoint/2010/main" val="3023532174"/>
              </p:ext>
            </p:extLst>
          </p:nvPr>
        </p:nvGraphicFramePr>
        <p:xfrm>
          <a:off x="4277032" y="3230974"/>
          <a:ext cx="2669458" cy="2966720"/>
        </p:xfrm>
        <a:graphic>
          <a:graphicData uri="http://schemas.openxmlformats.org/drawingml/2006/table">
            <a:tbl>
              <a:tblPr firstRow="1" bandRow="1">
                <a:tableStyleId>{5940675A-B579-460E-94D1-54222C63F5DA}</a:tableStyleId>
              </a:tblPr>
              <a:tblGrid>
                <a:gridCol w="1334729">
                  <a:extLst>
                    <a:ext uri="{9D8B030D-6E8A-4147-A177-3AD203B41FA5}">
                      <a16:colId xmlns:a16="http://schemas.microsoft.com/office/drawing/2014/main" val="4174291897"/>
                    </a:ext>
                  </a:extLst>
                </a:gridCol>
                <a:gridCol w="1334729">
                  <a:extLst>
                    <a:ext uri="{9D8B030D-6E8A-4147-A177-3AD203B41FA5}">
                      <a16:colId xmlns:a16="http://schemas.microsoft.com/office/drawing/2014/main" val="677784740"/>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tc>
                  <a:txBody>
                    <a:bodyPr/>
                    <a:lstStyle/>
                    <a:p>
                      <a:pPr algn="ctr"/>
                      <a:r>
                        <a:rPr lang="en-US" b="1" dirty="0">
                          <a:latin typeface="Times New Roman" panose="02020603050405020304" pitchFamily="18" charset="0"/>
                          <a:cs typeface="Times New Roman" panose="02020603050405020304" pitchFamily="18" charset="0"/>
                        </a:rPr>
                        <a:t>T2</a:t>
                      </a:r>
                    </a:p>
                  </a:txBody>
                  <a:tcPr>
                    <a:solidFill>
                      <a:srgbClr val="00B0F0"/>
                    </a:solidFill>
                  </a:tcPr>
                </a:tc>
                <a:extLst>
                  <a:ext uri="{0D108BD9-81ED-4DB2-BD59-A6C34878D82A}">
                    <a16:rowId xmlns:a16="http://schemas.microsoft.com/office/drawing/2014/main" val="2705380322"/>
                  </a:ext>
                </a:extLst>
              </a:tr>
              <a:tr h="370840">
                <a:tc>
                  <a:txBody>
                    <a:bodyPr/>
                    <a:lstStyle/>
                    <a:p>
                      <a:pPr algn="ctr"/>
                      <a:r>
                        <a:rPr lang="en-US" dirty="0">
                          <a:latin typeface="Times New Roman" panose="02020603050405020304" pitchFamily="18" charset="0"/>
                          <a:cs typeface="Times New Roman" panose="02020603050405020304" pitchFamily="18" charset="0"/>
                        </a:rPr>
                        <a:t>S(A)</a:t>
                      </a: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6306714"/>
                  </a:ext>
                </a:extLst>
              </a:tr>
              <a:tr h="370840">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93625218"/>
                  </a:ext>
                </a:extLst>
              </a:tr>
              <a:tr h="370840">
                <a:tc>
                  <a:txBody>
                    <a:bodyPr/>
                    <a:lstStyle/>
                    <a:p>
                      <a:pPr algn="ctr"/>
                      <a:r>
                        <a:rPr lang="en-US" dirty="0">
                          <a:latin typeface="Times New Roman" panose="02020603050405020304" pitchFamily="18" charset="0"/>
                          <a:cs typeface="Times New Roman" panose="02020603050405020304" pitchFamily="18" charset="0"/>
                        </a:rPr>
                        <a:t>U(A)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6584454"/>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X(A)</a:t>
                      </a:r>
                    </a:p>
                  </a:txBody>
                  <a:tcPr/>
                </a:tc>
                <a:extLst>
                  <a:ext uri="{0D108BD9-81ED-4DB2-BD59-A6C34878D82A}">
                    <a16:rowId xmlns:a16="http://schemas.microsoft.com/office/drawing/2014/main" val="1033058327"/>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3269665204"/>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W(A)</a:t>
                      </a:r>
                    </a:p>
                  </a:txBody>
                  <a:tcPr/>
                </a:tc>
                <a:extLst>
                  <a:ext uri="{0D108BD9-81ED-4DB2-BD59-A6C34878D82A}">
                    <a16:rowId xmlns:a16="http://schemas.microsoft.com/office/drawing/2014/main" val="545973711"/>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U(A)</a:t>
                      </a:r>
                    </a:p>
                  </a:txBody>
                  <a:tcPr/>
                </a:tc>
                <a:extLst>
                  <a:ext uri="{0D108BD9-81ED-4DB2-BD59-A6C34878D82A}">
                    <a16:rowId xmlns:a16="http://schemas.microsoft.com/office/drawing/2014/main" val="4082721628"/>
                  </a:ext>
                </a:extLst>
              </a:tr>
            </a:tbl>
          </a:graphicData>
        </a:graphic>
      </p:graphicFrame>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Shared – Exclusive Locking</a:t>
            </a:r>
          </a:p>
        </p:txBody>
      </p:sp>
    </p:spTree>
    <p:extLst>
      <p:ext uri="{BB962C8B-B14F-4D97-AF65-F5344CB8AC3E}">
        <p14:creationId xmlns:p14="http://schemas.microsoft.com/office/powerpoint/2010/main" val="3309261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8E149-EC66-49CB-AC66-A68BF084E2A2}"/>
              </a:ext>
            </a:extLst>
          </p:cNvPr>
          <p:cNvSpPr>
            <a:spLocks noGrp="1"/>
          </p:cNvSpPr>
          <p:nvPr>
            <p:ph idx="1"/>
          </p:nvPr>
        </p:nvSpPr>
        <p:spPr>
          <a:xfrm>
            <a:off x="158274" y="686847"/>
            <a:ext cx="10515600" cy="4351338"/>
          </a:xfrm>
        </p:spPr>
        <p:txBody>
          <a:bodyPr/>
          <a:lstStyle/>
          <a:p>
            <a:r>
              <a:rPr lang="en-US" sz="3200" dirty="0"/>
              <a:t>Problem in shared/exclusive locking:</a:t>
            </a:r>
          </a:p>
          <a:p>
            <a:pPr marL="514350" indent="-514350">
              <a:buFont typeface="+mj-lt"/>
              <a:buAutoNum type="arabicPeriod"/>
            </a:pPr>
            <a:r>
              <a:rPr lang="en-US" sz="3200" dirty="0"/>
              <a:t>May not free from irrecoverability</a:t>
            </a:r>
          </a:p>
          <a:p>
            <a:pPr marL="514350" indent="-514350">
              <a:buFont typeface="+mj-lt"/>
              <a:buAutoNum type="arabicPeriod"/>
            </a:pPr>
            <a:r>
              <a:rPr lang="en-US" sz="3200" dirty="0"/>
              <a:t>May not be free from deadlock</a:t>
            </a:r>
          </a:p>
          <a:p>
            <a:pPr marL="514350" indent="-514350">
              <a:buFont typeface="+mj-lt"/>
              <a:buAutoNum type="arabicPeriod"/>
            </a:pPr>
            <a:r>
              <a:rPr lang="en-US" sz="3200" dirty="0"/>
              <a:t>May not be free from starvation</a:t>
            </a:r>
          </a:p>
          <a:p>
            <a:endParaRPr lang="en-US" dirty="0"/>
          </a:p>
        </p:txBody>
      </p:sp>
      <p:graphicFrame>
        <p:nvGraphicFramePr>
          <p:cNvPr id="4" name="Table 4">
            <a:extLst>
              <a:ext uri="{FF2B5EF4-FFF2-40B4-BE49-F238E27FC236}">
                <a16:creationId xmlns:a16="http://schemas.microsoft.com/office/drawing/2014/main" id="{4132EFA1-B430-416A-94FF-8102316886A8}"/>
              </a:ext>
            </a:extLst>
          </p:cNvPr>
          <p:cNvGraphicFramePr>
            <a:graphicFrameLocks noGrp="1"/>
          </p:cNvGraphicFramePr>
          <p:nvPr>
            <p:extLst>
              <p:ext uri="{D42A27DB-BD31-4B8C-83A1-F6EECF244321}">
                <p14:modId xmlns:p14="http://schemas.microsoft.com/office/powerpoint/2010/main" val="696885033"/>
              </p:ext>
            </p:extLst>
          </p:nvPr>
        </p:nvGraphicFramePr>
        <p:xfrm>
          <a:off x="4306528" y="3717660"/>
          <a:ext cx="2669458" cy="1854200"/>
        </p:xfrm>
        <a:graphic>
          <a:graphicData uri="http://schemas.openxmlformats.org/drawingml/2006/table">
            <a:tbl>
              <a:tblPr firstRow="1" bandRow="1">
                <a:tableStyleId>{5940675A-B579-460E-94D1-54222C63F5DA}</a:tableStyleId>
              </a:tblPr>
              <a:tblGrid>
                <a:gridCol w="1334729">
                  <a:extLst>
                    <a:ext uri="{9D8B030D-6E8A-4147-A177-3AD203B41FA5}">
                      <a16:colId xmlns:a16="http://schemas.microsoft.com/office/drawing/2014/main" val="4174291897"/>
                    </a:ext>
                  </a:extLst>
                </a:gridCol>
                <a:gridCol w="1334729">
                  <a:extLst>
                    <a:ext uri="{9D8B030D-6E8A-4147-A177-3AD203B41FA5}">
                      <a16:colId xmlns:a16="http://schemas.microsoft.com/office/drawing/2014/main" val="677784740"/>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tc>
                  <a:txBody>
                    <a:bodyPr/>
                    <a:lstStyle/>
                    <a:p>
                      <a:pPr algn="ctr"/>
                      <a:r>
                        <a:rPr lang="en-US" b="1" dirty="0">
                          <a:latin typeface="Times New Roman" panose="02020603050405020304" pitchFamily="18" charset="0"/>
                          <a:cs typeface="Times New Roman" panose="02020603050405020304" pitchFamily="18" charset="0"/>
                        </a:rPr>
                        <a:t>T2</a:t>
                      </a:r>
                    </a:p>
                  </a:txBody>
                  <a:tcPr>
                    <a:solidFill>
                      <a:srgbClr val="00B0F0"/>
                    </a:solidFill>
                  </a:tcPr>
                </a:tc>
                <a:extLst>
                  <a:ext uri="{0D108BD9-81ED-4DB2-BD59-A6C34878D82A}">
                    <a16:rowId xmlns:a16="http://schemas.microsoft.com/office/drawing/2014/main" val="2705380322"/>
                  </a:ext>
                </a:extLst>
              </a:tr>
              <a:tr h="370840">
                <a:tc>
                  <a:txBody>
                    <a:bodyPr/>
                    <a:lstStyle/>
                    <a:p>
                      <a:pPr algn="ctr"/>
                      <a:r>
                        <a:rPr lang="en-US" dirty="0">
                          <a:latin typeface="Times New Roman" panose="02020603050405020304" pitchFamily="18" charset="0"/>
                          <a:cs typeface="Times New Roman" panose="02020603050405020304" pitchFamily="18" charset="0"/>
                        </a:rPr>
                        <a:t>X(A)</a:t>
                      </a: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6306714"/>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X(B)</a:t>
                      </a:r>
                    </a:p>
                  </a:txBody>
                  <a:tcPr/>
                </a:tc>
                <a:extLst>
                  <a:ext uri="{0D108BD9-81ED-4DB2-BD59-A6C34878D82A}">
                    <a16:rowId xmlns:a16="http://schemas.microsoft.com/office/drawing/2014/main" val="3393625218"/>
                  </a:ext>
                </a:extLst>
              </a:tr>
              <a:tr h="370840">
                <a:tc>
                  <a:txBody>
                    <a:bodyPr/>
                    <a:lstStyle/>
                    <a:p>
                      <a:pPr algn="ctr"/>
                      <a:r>
                        <a:rPr lang="en-US" dirty="0">
                          <a:latin typeface="Times New Roman" panose="02020603050405020304" pitchFamily="18" charset="0"/>
                          <a:cs typeface="Times New Roman" panose="02020603050405020304" pitchFamily="18" charset="0"/>
                        </a:rPr>
                        <a:t>X(B)</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6584454"/>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X(A)</a:t>
                      </a:r>
                    </a:p>
                  </a:txBody>
                  <a:tcPr/>
                </a:tc>
                <a:extLst>
                  <a:ext uri="{0D108BD9-81ED-4DB2-BD59-A6C34878D82A}">
                    <a16:rowId xmlns:a16="http://schemas.microsoft.com/office/drawing/2014/main" val="1033058327"/>
                  </a:ext>
                </a:extLst>
              </a:tr>
            </a:tbl>
          </a:graphicData>
        </a:graphic>
      </p:graphicFrame>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Shared – Exclusive Locking</a:t>
            </a:r>
          </a:p>
        </p:txBody>
      </p:sp>
      <p:sp>
        <p:nvSpPr>
          <p:cNvPr id="2" name="TextBox 1">
            <a:extLst>
              <a:ext uri="{FF2B5EF4-FFF2-40B4-BE49-F238E27FC236}">
                <a16:creationId xmlns:a16="http://schemas.microsoft.com/office/drawing/2014/main" id="{4DF42D53-CCE4-42A5-BD7B-F924BEED3010}"/>
              </a:ext>
            </a:extLst>
          </p:cNvPr>
          <p:cNvSpPr txBox="1"/>
          <p:nvPr/>
        </p:nvSpPr>
        <p:spPr>
          <a:xfrm flipH="1">
            <a:off x="5060170" y="5737126"/>
            <a:ext cx="1766859" cy="369332"/>
          </a:xfrm>
          <a:prstGeom prst="rect">
            <a:avLst/>
          </a:prstGeom>
          <a:noFill/>
        </p:spPr>
        <p:txBody>
          <a:bodyPr wrap="square" rtlCol="0">
            <a:spAutoFit/>
          </a:bodyPr>
          <a:lstStyle/>
          <a:p>
            <a:r>
              <a:rPr lang="en-US" b="1" dirty="0"/>
              <a:t>Deadlock</a:t>
            </a:r>
          </a:p>
        </p:txBody>
      </p:sp>
    </p:spTree>
    <p:extLst>
      <p:ext uri="{BB962C8B-B14F-4D97-AF65-F5344CB8AC3E}">
        <p14:creationId xmlns:p14="http://schemas.microsoft.com/office/powerpoint/2010/main" val="1380949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8E149-EC66-49CB-AC66-A68BF084E2A2}"/>
              </a:ext>
            </a:extLst>
          </p:cNvPr>
          <p:cNvSpPr>
            <a:spLocks noGrp="1"/>
          </p:cNvSpPr>
          <p:nvPr>
            <p:ph idx="1"/>
          </p:nvPr>
        </p:nvSpPr>
        <p:spPr>
          <a:xfrm>
            <a:off x="158274" y="686847"/>
            <a:ext cx="10515600" cy="4351338"/>
          </a:xfrm>
        </p:spPr>
        <p:txBody>
          <a:bodyPr/>
          <a:lstStyle/>
          <a:p>
            <a:r>
              <a:rPr lang="en-US" dirty="0"/>
              <a:t>Problem in shared/exclusive locking:</a:t>
            </a:r>
          </a:p>
          <a:p>
            <a:endParaRPr lang="en-US" dirty="0"/>
          </a:p>
        </p:txBody>
      </p:sp>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Shared – Exclusive Locking</a:t>
            </a:r>
          </a:p>
        </p:txBody>
      </p:sp>
      <p:sp>
        <p:nvSpPr>
          <p:cNvPr id="2" name="TextBox 1">
            <a:extLst>
              <a:ext uri="{FF2B5EF4-FFF2-40B4-BE49-F238E27FC236}">
                <a16:creationId xmlns:a16="http://schemas.microsoft.com/office/drawing/2014/main" id="{4DF42D53-CCE4-42A5-BD7B-F924BEED3010}"/>
              </a:ext>
            </a:extLst>
          </p:cNvPr>
          <p:cNvSpPr txBox="1"/>
          <p:nvPr/>
        </p:nvSpPr>
        <p:spPr>
          <a:xfrm flipH="1">
            <a:off x="443925" y="5751874"/>
            <a:ext cx="1766859" cy="369332"/>
          </a:xfrm>
          <a:prstGeom prst="rect">
            <a:avLst/>
          </a:prstGeom>
          <a:noFill/>
        </p:spPr>
        <p:txBody>
          <a:bodyPr wrap="square" rtlCol="0">
            <a:spAutoFit/>
          </a:bodyPr>
          <a:lstStyle/>
          <a:p>
            <a:r>
              <a:rPr lang="en-US" b="1" dirty="0"/>
              <a:t>IRRECOVERABLE</a:t>
            </a:r>
          </a:p>
        </p:txBody>
      </p:sp>
      <p:graphicFrame>
        <p:nvGraphicFramePr>
          <p:cNvPr id="5" name="Table 6">
            <a:extLst>
              <a:ext uri="{FF2B5EF4-FFF2-40B4-BE49-F238E27FC236}">
                <a16:creationId xmlns:a16="http://schemas.microsoft.com/office/drawing/2014/main" id="{F31FE398-51E0-46A7-B52A-EDBA6DA70F17}"/>
              </a:ext>
            </a:extLst>
          </p:cNvPr>
          <p:cNvGraphicFramePr>
            <a:graphicFrameLocks noGrp="1"/>
          </p:cNvGraphicFramePr>
          <p:nvPr>
            <p:extLst>
              <p:ext uri="{D42A27DB-BD31-4B8C-83A1-F6EECF244321}">
                <p14:modId xmlns:p14="http://schemas.microsoft.com/office/powerpoint/2010/main" val="3968313277"/>
              </p:ext>
            </p:extLst>
          </p:nvPr>
        </p:nvGraphicFramePr>
        <p:xfrm>
          <a:off x="232697" y="1501332"/>
          <a:ext cx="2540000" cy="4079240"/>
        </p:xfrm>
        <a:graphic>
          <a:graphicData uri="http://schemas.openxmlformats.org/drawingml/2006/table">
            <a:tbl>
              <a:tblPr firstRow="1" bandRow="1">
                <a:tableStyleId>{5940675A-B579-460E-94D1-54222C63F5DA}</a:tableStyleId>
              </a:tblPr>
              <a:tblGrid>
                <a:gridCol w="1270000">
                  <a:extLst>
                    <a:ext uri="{9D8B030D-6E8A-4147-A177-3AD203B41FA5}">
                      <a16:colId xmlns:a16="http://schemas.microsoft.com/office/drawing/2014/main" val="3060738785"/>
                    </a:ext>
                  </a:extLst>
                </a:gridCol>
                <a:gridCol w="1270000">
                  <a:extLst>
                    <a:ext uri="{9D8B030D-6E8A-4147-A177-3AD203B41FA5}">
                      <a16:colId xmlns:a16="http://schemas.microsoft.com/office/drawing/2014/main" val="2169818868"/>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tc>
                  <a:txBody>
                    <a:bodyPr/>
                    <a:lstStyle/>
                    <a:p>
                      <a:pPr algn="ctr"/>
                      <a:r>
                        <a:rPr lang="en-US" b="1" dirty="0">
                          <a:latin typeface="Times New Roman" panose="02020603050405020304" pitchFamily="18" charset="0"/>
                          <a:cs typeface="Times New Roman" panose="02020603050405020304" pitchFamily="18" charset="0"/>
                        </a:rPr>
                        <a:t>T2</a:t>
                      </a:r>
                    </a:p>
                  </a:txBody>
                  <a:tcPr>
                    <a:solidFill>
                      <a:srgbClr val="00B0F0"/>
                    </a:solidFill>
                  </a:tcPr>
                </a:tc>
                <a:extLst>
                  <a:ext uri="{0D108BD9-81ED-4DB2-BD59-A6C34878D82A}">
                    <a16:rowId xmlns:a16="http://schemas.microsoft.com/office/drawing/2014/main" val="1932873437"/>
                  </a:ext>
                </a:extLst>
              </a:tr>
              <a:tr h="370840">
                <a:tc>
                  <a:txBody>
                    <a:bodyPr/>
                    <a:lstStyle/>
                    <a:p>
                      <a:pPr algn="ctr"/>
                      <a:r>
                        <a:rPr lang="en-US" dirty="0">
                          <a:latin typeface="Times New Roman" panose="02020603050405020304" pitchFamily="18" charset="0"/>
                          <a:cs typeface="Times New Roman" panose="02020603050405020304" pitchFamily="18" charset="0"/>
                        </a:rPr>
                        <a:t>X(A)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80031064"/>
                  </a:ext>
                </a:extLst>
              </a:tr>
              <a:tr h="370840">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4992096"/>
                  </a:ext>
                </a:extLst>
              </a:tr>
              <a:tr h="370840">
                <a:tc>
                  <a:txBody>
                    <a:bodyPr/>
                    <a:lstStyle/>
                    <a:p>
                      <a:pPr algn="ctr"/>
                      <a:r>
                        <a:rPr lang="en-US" dirty="0">
                          <a:latin typeface="Times New Roman" panose="02020603050405020304" pitchFamily="18" charset="0"/>
                          <a:cs typeface="Times New Roman" panose="02020603050405020304" pitchFamily="18" charset="0"/>
                        </a:rPr>
                        <a:t>W(A)</a:t>
                      </a: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11051654"/>
                  </a:ext>
                </a:extLst>
              </a:tr>
              <a:tr h="370840">
                <a:tc>
                  <a:txBody>
                    <a:bodyPr/>
                    <a:lstStyle/>
                    <a:p>
                      <a:pPr algn="ctr"/>
                      <a:r>
                        <a:rPr lang="en-US" dirty="0">
                          <a:latin typeface="Times New Roman" panose="02020603050405020304" pitchFamily="18" charset="0"/>
                          <a:cs typeface="Times New Roman" panose="02020603050405020304" pitchFamily="18" charset="0"/>
                        </a:rPr>
                        <a:t>U(A)</a:t>
                      </a: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6664475"/>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X(A)</a:t>
                      </a:r>
                    </a:p>
                  </a:txBody>
                  <a:tcPr/>
                </a:tc>
                <a:extLst>
                  <a:ext uri="{0D108BD9-81ED-4DB2-BD59-A6C34878D82A}">
                    <a16:rowId xmlns:a16="http://schemas.microsoft.com/office/drawing/2014/main" val="2255556697"/>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368141171"/>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W(A)</a:t>
                      </a:r>
                    </a:p>
                  </a:txBody>
                  <a:tcPr/>
                </a:tc>
                <a:extLst>
                  <a:ext uri="{0D108BD9-81ED-4DB2-BD59-A6C34878D82A}">
                    <a16:rowId xmlns:a16="http://schemas.microsoft.com/office/drawing/2014/main" val="265901088"/>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U(A)</a:t>
                      </a:r>
                    </a:p>
                  </a:txBody>
                  <a:tcPr/>
                </a:tc>
                <a:extLst>
                  <a:ext uri="{0D108BD9-81ED-4DB2-BD59-A6C34878D82A}">
                    <a16:rowId xmlns:a16="http://schemas.microsoft.com/office/drawing/2014/main" val="1660456746"/>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COMMIT</a:t>
                      </a:r>
                    </a:p>
                  </a:txBody>
                  <a:tcPr/>
                </a:tc>
                <a:extLst>
                  <a:ext uri="{0D108BD9-81ED-4DB2-BD59-A6C34878D82A}">
                    <a16:rowId xmlns:a16="http://schemas.microsoft.com/office/drawing/2014/main" val="2501101099"/>
                  </a:ext>
                </a:extLst>
              </a:tr>
              <a:tr h="370840">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7888270"/>
                  </a:ext>
                </a:extLst>
              </a:tr>
            </a:tbl>
          </a:graphicData>
        </a:graphic>
      </p:graphicFrame>
      <p:graphicFrame>
        <p:nvGraphicFramePr>
          <p:cNvPr id="8" name="Table 8">
            <a:extLst>
              <a:ext uri="{FF2B5EF4-FFF2-40B4-BE49-F238E27FC236}">
                <a16:creationId xmlns:a16="http://schemas.microsoft.com/office/drawing/2014/main" id="{51DA8B0E-2264-41DA-B475-8A3E3B7007E2}"/>
              </a:ext>
            </a:extLst>
          </p:cNvPr>
          <p:cNvGraphicFramePr>
            <a:graphicFrameLocks noGrp="1"/>
          </p:cNvGraphicFramePr>
          <p:nvPr>
            <p:extLst>
              <p:ext uri="{D42A27DB-BD31-4B8C-83A1-F6EECF244321}">
                <p14:modId xmlns:p14="http://schemas.microsoft.com/office/powerpoint/2010/main" val="1284836501"/>
              </p:ext>
            </p:extLst>
          </p:nvPr>
        </p:nvGraphicFramePr>
        <p:xfrm>
          <a:off x="3108632" y="1564576"/>
          <a:ext cx="8128000" cy="25958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944697507"/>
                    </a:ext>
                  </a:extLst>
                </a:gridCol>
                <a:gridCol w="2032000">
                  <a:extLst>
                    <a:ext uri="{9D8B030D-6E8A-4147-A177-3AD203B41FA5}">
                      <a16:colId xmlns:a16="http://schemas.microsoft.com/office/drawing/2014/main" val="1273547112"/>
                    </a:ext>
                  </a:extLst>
                </a:gridCol>
                <a:gridCol w="2032000">
                  <a:extLst>
                    <a:ext uri="{9D8B030D-6E8A-4147-A177-3AD203B41FA5}">
                      <a16:colId xmlns:a16="http://schemas.microsoft.com/office/drawing/2014/main" val="3384311893"/>
                    </a:ext>
                  </a:extLst>
                </a:gridCol>
                <a:gridCol w="2032000">
                  <a:extLst>
                    <a:ext uri="{9D8B030D-6E8A-4147-A177-3AD203B41FA5}">
                      <a16:colId xmlns:a16="http://schemas.microsoft.com/office/drawing/2014/main" val="933969136"/>
                    </a:ext>
                  </a:extLst>
                </a:gridCol>
              </a:tblGrid>
              <a:tr h="370840">
                <a:tc>
                  <a:txBody>
                    <a:bodyPr/>
                    <a:lstStyle/>
                    <a:p>
                      <a:pPr algn="ctr"/>
                      <a:r>
                        <a:rPr lang="en-US" b="1" dirty="0"/>
                        <a:t>T1</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T2</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T3</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T4</a:t>
                      </a:r>
                      <a:endParaRPr lang="en-US"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669201407"/>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S(A)</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9453922"/>
                  </a:ext>
                </a:extLst>
              </a:tr>
              <a:tr h="370840">
                <a:tc>
                  <a:txBody>
                    <a:bodyPr/>
                    <a:lstStyle/>
                    <a:p>
                      <a:pPr algn="ctr"/>
                      <a:r>
                        <a:rPr lang="en-US" dirty="0"/>
                        <a:t>X(A)</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8663912"/>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S(A)</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036381"/>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t>U(A)</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S(A)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2494625"/>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t>U(A)</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4943434"/>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U(A)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8062885"/>
                  </a:ext>
                </a:extLst>
              </a:tr>
            </a:tbl>
          </a:graphicData>
        </a:graphic>
      </p:graphicFrame>
      <p:sp>
        <p:nvSpPr>
          <p:cNvPr id="10" name="TextBox 9">
            <a:extLst>
              <a:ext uri="{FF2B5EF4-FFF2-40B4-BE49-F238E27FC236}">
                <a16:creationId xmlns:a16="http://schemas.microsoft.com/office/drawing/2014/main" id="{386608E4-BD13-4D09-AE61-C5207C33CA98}"/>
              </a:ext>
            </a:extLst>
          </p:cNvPr>
          <p:cNvSpPr txBox="1"/>
          <p:nvPr/>
        </p:nvSpPr>
        <p:spPr>
          <a:xfrm>
            <a:off x="6179574" y="4291784"/>
            <a:ext cx="2182761" cy="369332"/>
          </a:xfrm>
          <a:prstGeom prst="rect">
            <a:avLst/>
          </a:prstGeom>
          <a:noFill/>
        </p:spPr>
        <p:txBody>
          <a:bodyPr wrap="square" rtlCol="0">
            <a:spAutoFit/>
          </a:bodyPr>
          <a:lstStyle/>
          <a:p>
            <a:r>
              <a:rPr lang="en-US" b="1" dirty="0"/>
              <a:t>STARVATION</a:t>
            </a:r>
          </a:p>
        </p:txBody>
      </p:sp>
    </p:spTree>
    <p:extLst>
      <p:ext uri="{BB962C8B-B14F-4D97-AF65-F5344CB8AC3E}">
        <p14:creationId xmlns:p14="http://schemas.microsoft.com/office/powerpoint/2010/main" val="1567973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spTree>
    <p:extLst>
      <p:ext uri="{BB962C8B-B14F-4D97-AF65-F5344CB8AC3E}">
        <p14:creationId xmlns:p14="http://schemas.microsoft.com/office/powerpoint/2010/main" val="2395655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8E149-EC66-49CB-AC66-A68BF084E2A2}"/>
              </a:ext>
            </a:extLst>
          </p:cNvPr>
          <p:cNvSpPr>
            <a:spLocks noGrp="1"/>
          </p:cNvSpPr>
          <p:nvPr>
            <p:ph idx="1"/>
          </p:nvPr>
        </p:nvSpPr>
        <p:spPr>
          <a:xfrm>
            <a:off x="158273" y="686847"/>
            <a:ext cx="11699429" cy="4351338"/>
          </a:xfrm>
        </p:spPr>
        <p:txBody>
          <a:bodyPr/>
          <a:lstStyle/>
          <a:p>
            <a:r>
              <a:rPr lang="en-US" dirty="0"/>
              <a:t>Growing phase:- locks are acquired and no locks are released</a:t>
            </a:r>
          </a:p>
          <a:p>
            <a:r>
              <a:rPr lang="en-US" dirty="0"/>
              <a:t>Shrinking phase:- locks are released  and no locks are acquired </a:t>
            </a:r>
          </a:p>
          <a:p>
            <a:endParaRPr lang="en-US" dirty="0"/>
          </a:p>
          <a:p>
            <a:endParaRPr lang="en-US" dirty="0"/>
          </a:p>
        </p:txBody>
      </p:sp>
      <p:graphicFrame>
        <p:nvGraphicFramePr>
          <p:cNvPr id="4" name="Table 4">
            <a:extLst>
              <a:ext uri="{FF2B5EF4-FFF2-40B4-BE49-F238E27FC236}">
                <a16:creationId xmlns:a16="http://schemas.microsoft.com/office/drawing/2014/main" id="{4132EFA1-B430-416A-94FF-8102316886A8}"/>
              </a:ext>
            </a:extLst>
          </p:cNvPr>
          <p:cNvGraphicFramePr>
            <a:graphicFrameLocks noGrp="1"/>
          </p:cNvGraphicFramePr>
          <p:nvPr>
            <p:extLst>
              <p:ext uri="{D42A27DB-BD31-4B8C-83A1-F6EECF244321}">
                <p14:modId xmlns:p14="http://schemas.microsoft.com/office/powerpoint/2010/main" val="762452858"/>
              </p:ext>
            </p:extLst>
          </p:nvPr>
        </p:nvGraphicFramePr>
        <p:xfrm>
          <a:off x="4277032" y="1977362"/>
          <a:ext cx="2669458" cy="4450080"/>
        </p:xfrm>
        <a:graphic>
          <a:graphicData uri="http://schemas.openxmlformats.org/drawingml/2006/table">
            <a:tbl>
              <a:tblPr firstRow="1" bandRow="1">
                <a:tableStyleId>{5940675A-B579-460E-94D1-54222C63F5DA}</a:tableStyleId>
              </a:tblPr>
              <a:tblGrid>
                <a:gridCol w="1334729">
                  <a:extLst>
                    <a:ext uri="{9D8B030D-6E8A-4147-A177-3AD203B41FA5}">
                      <a16:colId xmlns:a16="http://schemas.microsoft.com/office/drawing/2014/main" val="4174291897"/>
                    </a:ext>
                  </a:extLst>
                </a:gridCol>
                <a:gridCol w="1334729">
                  <a:extLst>
                    <a:ext uri="{9D8B030D-6E8A-4147-A177-3AD203B41FA5}">
                      <a16:colId xmlns:a16="http://schemas.microsoft.com/office/drawing/2014/main" val="677784740"/>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tc>
                  <a:txBody>
                    <a:bodyPr/>
                    <a:lstStyle/>
                    <a:p>
                      <a:pPr algn="ctr"/>
                      <a:r>
                        <a:rPr lang="en-US" b="1" dirty="0">
                          <a:latin typeface="Times New Roman" panose="02020603050405020304" pitchFamily="18" charset="0"/>
                          <a:cs typeface="Times New Roman" panose="02020603050405020304" pitchFamily="18" charset="0"/>
                        </a:rPr>
                        <a:t>T2</a:t>
                      </a:r>
                    </a:p>
                  </a:txBody>
                  <a:tcPr>
                    <a:solidFill>
                      <a:srgbClr val="00B0F0"/>
                    </a:solidFill>
                  </a:tcPr>
                </a:tc>
                <a:extLst>
                  <a:ext uri="{0D108BD9-81ED-4DB2-BD59-A6C34878D82A}">
                    <a16:rowId xmlns:a16="http://schemas.microsoft.com/office/drawing/2014/main" val="2705380322"/>
                  </a:ext>
                </a:extLst>
              </a:tr>
              <a:tr h="370840">
                <a:tc>
                  <a:txBody>
                    <a:bodyPr/>
                    <a:lstStyle/>
                    <a:p>
                      <a:pPr algn="ctr"/>
                      <a:r>
                        <a:rPr lang="en-US" dirty="0">
                          <a:latin typeface="Times New Roman" panose="02020603050405020304" pitchFamily="18" charset="0"/>
                          <a:cs typeface="Times New Roman" panose="02020603050405020304" pitchFamily="18" charset="0"/>
                        </a:rPr>
                        <a:t>X(A)</a:t>
                      </a: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6306714"/>
                  </a:ext>
                </a:extLst>
              </a:tr>
              <a:tr h="370840">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93625218"/>
                  </a:ext>
                </a:extLst>
              </a:tr>
              <a:tr h="370840">
                <a:tc>
                  <a:txBody>
                    <a:bodyPr/>
                    <a:lstStyle/>
                    <a:p>
                      <a:pPr algn="ctr"/>
                      <a:r>
                        <a:rPr lang="en-US" dirty="0">
                          <a:latin typeface="Times New Roman" panose="02020603050405020304" pitchFamily="18" charset="0"/>
                          <a:cs typeface="Times New Roman" panose="02020603050405020304" pitchFamily="18" charset="0"/>
                        </a:rPr>
                        <a:t>W(A)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6584454"/>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S(C)</a:t>
                      </a:r>
                    </a:p>
                  </a:txBody>
                  <a:tcPr/>
                </a:tc>
                <a:extLst>
                  <a:ext uri="{0D108BD9-81ED-4DB2-BD59-A6C34878D82A}">
                    <a16:rowId xmlns:a16="http://schemas.microsoft.com/office/drawing/2014/main" val="1033058327"/>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R(C)</a:t>
                      </a:r>
                    </a:p>
                  </a:txBody>
                  <a:tcPr/>
                </a:tc>
                <a:extLst>
                  <a:ext uri="{0D108BD9-81ED-4DB2-BD59-A6C34878D82A}">
                    <a16:rowId xmlns:a16="http://schemas.microsoft.com/office/drawing/2014/main" val="3269665204"/>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W(C)</a:t>
                      </a:r>
                    </a:p>
                  </a:txBody>
                  <a:tcPr/>
                </a:tc>
                <a:extLst>
                  <a:ext uri="{0D108BD9-81ED-4DB2-BD59-A6C34878D82A}">
                    <a16:rowId xmlns:a16="http://schemas.microsoft.com/office/drawing/2014/main" val="545973711"/>
                  </a:ext>
                </a:extLst>
              </a:tr>
              <a:tr h="370840">
                <a:tc>
                  <a:txBody>
                    <a:bodyPr/>
                    <a:lstStyle/>
                    <a:p>
                      <a:pPr algn="ctr"/>
                      <a:r>
                        <a:rPr lang="en-US" dirty="0">
                          <a:latin typeface="Times New Roman" panose="02020603050405020304" pitchFamily="18" charset="0"/>
                          <a:cs typeface="Times New Roman" panose="02020603050405020304" pitchFamily="18" charset="0"/>
                        </a:rPr>
                        <a:t>S(B)</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2721628"/>
                  </a:ext>
                </a:extLst>
              </a:tr>
              <a:tr h="370840">
                <a:tc>
                  <a:txBody>
                    <a:bodyPr/>
                    <a:lstStyle/>
                    <a:p>
                      <a:pPr algn="ctr"/>
                      <a:r>
                        <a:rPr lang="en-US" dirty="0">
                          <a:latin typeface="Times New Roman" panose="02020603050405020304" pitchFamily="18" charset="0"/>
                          <a:cs typeface="Times New Roman" panose="02020603050405020304" pitchFamily="18" charset="0"/>
                        </a:rPr>
                        <a:t>R(B)</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3614248"/>
                  </a:ext>
                </a:extLst>
              </a:tr>
              <a:tr h="370840">
                <a:tc>
                  <a:txBody>
                    <a:bodyPr/>
                    <a:lstStyle/>
                    <a:p>
                      <a:pPr algn="ctr"/>
                      <a:r>
                        <a:rPr lang="en-US" dirty="0">
                          <a:latin typeface="Times New Roman" panose="02020603050405020304" pitchFamily="18" charset="0"/>
                          <a:cs typeface="Times New Roman" panose="02020603050405020304" pitchFamily="18" charset="0"/>
                        </a:rPr>
                        <a:t>U(A)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5475200"/>
                  </a:ext>
                </a:extLst>
              </a:tr>
              <a:tr h="370840">
                <a:tc>
                  <a:txBody>
                    <a:bodyPr/>
                    <a:lstStyle/>
                    <a:p>
                      <a:pPr algn="ctr"/>
                      <a:r>
                        <a:rPr lang="en-US" dirty="0">
                          <a:latin typeface="Times New Roman" panose="02020603050405020304" pitchFamily="18" charset="0"/>
                          <a:cs typeface="Times New Roman" panose="02020603050405020304" pitchFamily="18" charset="0"/>
                        </a:rPr>
                        <a:t>U(B)</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6356937"/>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U(C) </a:t>
                      </a:r>
                    </a:p>
                  </a:txBody>
                  <a:tcPr/>
                </a:tc>
                <a:extLst>
                  <a:ext uri="{0D108BD9-81ED-4DB2-BD59-A6C34878D82A}">
                    <a16:rowId xmlns:a16="http://schemas.microsoft.com/office/drawing/2014/main" val="1564864349"/>
                  </a:ext>
                </a:extLst>
              </a:tr>
            </a:tbl>
          </a:graphicData>
        </a:graphic>
      </p:graphicFrame>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2 –Phase locking</a:t>
            </a:r>
          </a:p>
        </p:txBody>
      </p:sp>
      <p:sp>
        <p:nvSpPr>
          <p:cNvPr id="2" name="TextBox 1">
            <a:extLst>
              <a:ext uri="{FF2B5EF4-FFF2-40B4-BE49-F238E27FC236}">
                <a16:creationId xmlns:a16="http://schemas.microsoft.com/office/drawing/2014/main" id="{BAE20C81-3EE6-46AB-A15F-C39D8BE6DC21}"/>
              </a:ext>
            </a:extLst>
          </p:cNvPr>
          <p:cNvSpPr txBox="1"/>
          <p:nvPr/>
        </p:nvSpPr>
        <p:spPr>
          <a:xfrm>
            <a:off x="8332837" y="5796118"/>
            <a:ext cx="1740310" cy="369332"/>
          </a:xfrm>
          <a:prstGeom prst="rect">
            <a:avLst/>
          </a:prstGeom>
          <a:noFill/>
        </p:spPr>
        <p:txBody>
          <a:bodyPr wrap="square" rtlCol="0">
            <a:spAutoFit/>
          </a:bodyPr>
          <a:lstStyle/>
          <a:p>
            <a:r>
              <a:rPr lang="en-US" b="1" dirty="0"/>
              <a:t>T1----&gt;T2</a:t>
            </a:r>
          </a:p>
        </p:txBody>
      </p:sp>
      <p:graphicFrame>
        <p:nvGraphicFramePr>
          <p:cNvPr id="7" name="Table 4">
            <a:extLst>
              <a:ext uri="{FF2B5EF4-FFF2-40B4-BE49-F238E27FC236}">
                <a16:creationId xmlns:a16="http://schemas.microsoft.com/office/drawing/2014/main" id="{B3255C40-F050-4D4D-BE40-673B80CCF6E2}"/>
              </a:ext>
            </a:extLst>
          </p:cNvPr>
          <p:cNvGraphicFramePr>
            <a:graphicFrameLocks noGrp="1"/>
          </p:cNvGraphicFramePr>
          <p:nvPr>
            <p:extLst>
              <p:ext uri="{D42A27DB-BD31-4B8C-83A1-F6EECF244321}">
                <p14:modId xmlns:p14="http://schemas.microsoft.com/office/powerpoint/2010/main" val="3081026153"/>
              </p:ext>
            </p:extLst>
          </p:nvPr>
        </p:nvGraphicFramePr>
        <p:xfrm>
          <a:off x="7408603" y="1967528"/>
          <a:ext cx="2669458" cy="3708400"/>
        </p:xfrm>
        <a:graphic>
          <a:graphicData uri="http://schemas.openxmlformats.org/drawingml/2006/table">
            <a:tbl>
              <a:tblPr firstRow="1" bandRow="1">
                <a:tableStyleId>{5940675A-B579-460E-94D1-54222C63F5DA}</a:tableStyleId>
              </a:tblPr>
              <a:tblGrid>
                <a:gridCol w="1334729">
                  <a:extLst>
                    <a:ext uri="{9D8B030D-6E8A-4147-A177-3AD203B41FA5}">
                      <a16:colId xmlns:a16="http://schemas.microsoft.com/office/drawing/2014/main" val="4174291897"/>
                    </a:ext>
                  </a:extLst>
                </a:gridCol>
                <a:gridCol w="1334729">
                  <a:extLst>
                    <a:ext uri="{9D8B030D-6E8A-4147-A177-3AD203B41FA5}">
                      <a16:colId xmlns:a16="http://schemas.microsoft.com/office/drawing/2014/main" val="677784740"/>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tc>
                  <a:txBody>
                    <a:bodyPr/>
                    <a:lstStyle/>
                    <a:p>
                      <a:pPr algn="ctr"/>
                      <a:r>
                        <a:rPr lang="en-US" b="1" dirty="0">
                          <a:latin typeface="Times New Roman" panose="02020603050405020304" pitchFamily="18" charset="0"/>
                          <a:cs typeface="Times New Roman" panose="02020603050405020304" pitchFamily="18" charset="0"/>
                        </a:rPr>
                        <a:t>T2</a:t>
                      </a:r>
                    </a:p>
                  </a:txBody>
                  <a:tcPr>
                    <a:solidFill>
                      <a:srgbClr val="00B0F0"/>
                    </a:solidFill>
                  </a:tcPr>
                </a:tc>
                <a:extLst>
                  <a:ext uri="{0D108BD9-81ED-4DB2-BD59-A6C34878D82A}">
                    <a16:rowId xmlns:a16="http://schemas.microsoft.com/office/drawing/2014/main" val="2705380322"/>
                  </a:ext>
                </a:extLst>
              </a:tr>
              <a:tr h="370840">
                <a:tc>
                  <a:txBody>
                    <a:bodyPr/>
                    <a:lstStyle/>
                    <a:p>
                      <a:pPr algn="ctr"/>
                      <a:r>
                        <a:rPr lang="en-US" dirty="0">
                          <a:latin typeface="Times New Roman" panose="02020603050405020304" pitchFamily="18" charset="0"/>
                          <a:cs typeface="Times New Roman" panose="02020603050405020304" pitchFamily="18" charset="0"/>
                        </a:rPr>
                        <a:t>S(A)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6306714"/>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X(A)</a:t>
                      </a:r>
                    </a:p>
                  </a:txBody>
                  <a:tcPr/>
                </a:tc>
                <a:extLst>
                  <a:ext uri="{0D108BD9-81ED-4DB2-BD59-A6C34878D82A}">
                    <a16:rowId xmlns:a16="http://schemas.microsoft.com/office/drawing/2014/main" val="3393625218"/>
                  </a:ext>
                </a:extLst>
              </a:tr>
              <a:tr h="370840">
                <a:tc>
                  <a:txBody>
                    <a:bodyPr/>
                    <a:lstStyle/>
                    <a:p>
                      <a:pPr algn="ctr"/>
                      <a:r>
                        <a:rPr lang="en-US" dirty="0">
                          <a:latin typeface="Times New Roman" panose="02020603050405020304" pitchFamily="18" charset="0"/>
                          <a:cs typeface="Times New Roman" panose="02020603050405020304" pitchFamily="18" charset="0"/>
                        </a:rPr>
                        <a:t>X(B)</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6584454"/>
                  </a:ext>
                </a:extLst>
              </a:tr>
              <a:tr h="370840">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3058327"/>
                  </a:ext>
                </a:extLst>
              </a:tr>
              <a:tr h="370840">
                <a:tc>
                  <a:txBody>
                    <a:bodyPr/>
                    <a:lstStyle/>
                    <a:p>
                      <a:pPr algn="ctr"/>
                      <a:r>
                        <a:rPr lang="en-US" dirty="0">
                          <a:latin typeface="Times New Roman" panose="02020603050405020304" pitchFamily="18" charset="0"/>
                          <a:cs typeface="Times New Roman" panose="02020603050405020304" pitchFamily="18" charset="0"/>
                        </a:rPr>
                        <a:t>U(A)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69665204"/>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X(D)</a:t>
                      </a:r>
                    </a:p>
                  </a:txBody>
                  <a:tcPr/>
                </a:tc>
                <a:extLst>
                  <a:ext uri="{0D108BD9-81ED-4DB2-BD59-A6C34878D82A}">
                    <a16:rowId xmlns:a16="http://schemas.microsoft.com/office/drawing/2014/main" val="545973711"/>
                  </a:ext>
                </a:extLst>
              </a:tr>
              <a:tr h="370840">
                <a:tc>
                  <a:txBody>
                    <a:bodyPr/>
                    <a:lstStyle/>
                    <a:p>
                      <a:pPr algn="ctr"/>
                      <a:r>
                        <a:rPr lang="en-US" dirty="0">
                          <a:latin typeface="Times New Roman" panose="02020603050405020304" pitchFamily="18" charset="0"/>
                          <a:cs typeface="Times New Roman" panose="02020603050405020304" pitchFamily="18" charset="0"/>
                        </a:rPr>
                        <a:t>U(B)</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2721628"/>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U(A)</a:t>
                      </a:r>
                    </a:p>
                  </a:txBody>
                  <a:tcPr/>
                </a:tc>
                <a:extLst>
                  <a:ext uri="{0D108BD9-81ED-4DB2-BD59-A6C34878D82A}">
                    <a16:rowId xmlns:a16="http://schemas.microsoft.com/office/drawing/2014/main" val="3083614248"/>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U(B)</a:t>
                      </a:r>
                    </a:p>
                  </a:txBody>
                  <a:tcPr/>
                </a:tc>
                <a:extLst>
                  <a:ext uri="{0D108BD9-81ED-4DB2-BD59-A6C34878D82A}">
                    <a16:rowId xmlns:a16="http://schemas.microsoft.com/office/drawing/2014/main" val="2055475200"/>
                  </a:ext>
                </a:extLst>
              </a:tr>
            </a:tbl>
          </a:graphicData>
        </a:graphic>
      </p:graphicFrame>
      <p:cxnSp>
        <p:nvCxnSpPr>
          <p:cNvPr id="8" name="Straight Arrow Connector 7">
            <a:extLst>
              <a:ext uri="{FF2B5EF4-FFF2-40B4-BE49-F238E27FC236}">
                <a16:creationId xmlns:a16="http://schemas.microsoft.com/office/drawing/2014/main" id="{7673E80A-63FD-4708-9F99-740CF127E951}"/>
              </a:ext>
            </a:extLst>
          </p:cNvPr>
          <p:cNvCxnSpPr/>
          <p:nvPr/>
        </p:nvCxnSpPr>
        <p:spPr>
          <a:xfrm>
            <a:off x="9822425" y="2862516"/>
            <a:ext cx="0" cy="11932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494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8E149-EC66-49CB-AC66-A68BF084E2A2}"/>
              </a:ext>
            </a:extLst>
          </p:cNvPr>
          <p:cNvSpPr>
            <a:spLocks noGrp="1"/>
          </p:cNvSpPr>
          <p:nvPr>
            <p:ph idx="1"/>
          </p:nvPr>
        </p:nvSpPr>
        <p:spPr>
          <a:xfrm>
            <a:off x="158274" y="686847"/>
            <a:ext cx="10515600" cy="4351338"/>
          </a:xfrm>
        </p:spPr>
        <p:txBody>
          <a:bodyPr/>
          <a:lstStyle/>
          <a:p>
            <a:r>
              <a:rPr lang="en-US" dirty="0"/>
              <a:t>Advantage :- always ensures serializability</a:t>
            </a:r>
          </a:p>
          <a:p>
            <a:r>
              <a:rPr lang="en-US" dirty="0"/>
              <a:t>Drawback:-</a:t>
            </a:r>
          </a:p>
          <a:p>
            <a:pPr marL="514350" indent="-514350">
              <a:buFont typeface="+mj-lt"/>
              <a:buAutoNum type="arabicPeriod"/>
            </a:pPr>
            <a:r>
              <a:rPr lang="en-US" dirty="0"/>
              <a:t>May not free from irrecoverability</a:t>
            </a:r>
          </a:p>
          <a:p>
            <a:pPr marL="514350" indent="-514350">
              <a:buFont typeface="+mj-lt"/>
              <a:buAutoNum type="arabicPeriod"/>
            </a:pPr>
            <a:r>
              <a:rPr lang="en-US" dirty="0"/>
              <a:t>May not be free from deadlock</a:t>
            </a:r>
          </a:p>
          <a:p>
            <a:pPr marL="514350" indent="-514350">
              <a:buFont typeface="+mj-lt"/>
              <a:buAutoNum type="arabicPeriod"/>
            </a:pPr>
            <a:r>
              <a:rPr lang="en-US" dirty="0"/>
              <a:t>May not be free from starvation</a:t>
            </a:r>
          </a:p>
          <a:p>
            <a:pPr marL="514350" indent="-514350">
              <a:buFont typeface="+mj-lt"/>
              <a:buAutoNum type="arabicPeriod"/>
            </a:pPr>
            <a:r>
              <a:rPr lang="en-US" dirty="0"/>
              <a:t>May not be free from cascading rollback</a:t>
            </a:r>
          </a:p>
          <a:p>
            <a:pPr marL="0" indent="0">
              <a:buNone/>
            </a:pPr>
            <a:endParaRPr lang="en-US" dirty="0"/>
          </a:p>
          <a:p>
            <a:endParaRPr lang="en-US" dirty="0"/>
          </a:p>
        </p:txBody>
      </p:sp>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2 –Phase locking</a:t>
            </a:r>
          </a:p>
        </p:txBody>
      </p:sp>
    </p:spTree>
    <p:extLst>
      <p:ext uri="{BB962C8B-B14F-4D97-AF65-F5344CB8AC3E}">
        <p14:creationId xmlns:p14="http://schemas.microsoft.com/office/powerpoint/2010/main" val="1524378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2 –Phase locking</a:t>
            </a:r>
          </a:p>
        </p:txBody>
      </p:sp>
      <p:graphicFrame>
        <p:nvGraphicFramePr>
          <p:cNvPr id="10" name="Table 8">
            <a:extLst>
              <a:ext uri="{FF2B5EF4-FFF2-40B4-BE49-F238E27FC236}">
                <a16:creationId xmlns:a16="http://schemas.microsoft.com/office/drawing/2014/main" id="{52453BA1-3DCE-447C-884F-3C575CF52EC6}"/>
              </a:ext>
            </a:extLst>
          </p:cNvPr>
          <p:cNvGraphicFramePr>
            <a:graphicFrameLocks noGrp="1"/>
          </p:cNvGraphicFramePr>
          <p:nvPr>
            <p:extLst>
              <p:ext uri="{D42A27DB-BD31-4B8C-83A1-F6EECF244321}">
                <p14:modId xmlns:p14="http://schemas.microsoft.com/office/powerpoint/2010/main" val="726408284"/>
              </p:ext>
            </p:extLst>
          </p:nvPr>
        </p:nvGraphicFramePr>
        <p:xfrm>
          <a:off x="2385964" y="753414"/>
          <a:ext cx="8128000" cy="25958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944697507"/>
                    </a:ext>
                  </a:extLst>
                </a:gridCol>
                <a:gridCol w="2032000">
                  <a:extLst>
                    <a:ext uri="{9D8B030D-6E8A-4147-A177-3AD203B41FA5}">
                      <a16:colId xmlns:a16="http://schemas.microsoft.com/office/drawing/2014/main" val="1273547112"/>
                    </a:ext>
                  </a:extLst>
                </a:gridCol>
                <a:gridCol w="2032000">
                  <a:extLst>
                    <a:ext uri="{9D8B030D-6E8A-4147-A177-3AD203B41FA5}">
                      <a16:colId xmlns:a16="http://schemas.microsoft.com/office/drawing/2014/main" val="3384311893"/>
                    </a:ext>
                  </a:extLst>
                </a:gridCol>
                <a:gridCol w="2032000">
                  <a:extLst>
                    <a:ext uri="{9D8B030D-6E8A-4147-A177-3AD203B41FA5}">
                      <a16:colId xmlns:a16="http://schemas.microsoft.com/office/drawing/2014/main" val="933969136"/>
                    </a:ext>
                  </a:extLst>
                </a:gridCol>
              </a:tblGrid>
              <a:tr h="370840">
                <a:tc>
                  <a:txBody>
                    <a:bodyPr/>
                    <a:lstStyle/>
                    <a:p>
                      <a:pPr algn="ctr"/>
                      <a:r>
                        <a:rPr lang="en-US" b="1" dirty="0"/>
                        <a:t>T1</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T2</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T3</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T4</a:t>
                      </a:r>
                      <a:endParaRPr lang="en-US"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669201407"/>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S(A)</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9453922"/>
                  </a:ext>
                </a:extLst>
              </a:tr>
              <a:tr h="370840">
                <a:tc>
                  <a:txBody>
                    <a:bodyPr/>
                    <a:lstStyle/>
                    <a:p>
                      <a:pPr algn="ctr"/>
                      <a:r>
                        <a:rPr lang="en-US" dirty="0"/>
                        <a:t>X(A)</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8663912"/>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S(A)</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036381"/>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t>U(A)</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S(A)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2494625"/>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t>U(A)</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4943434"/>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t>U(A)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8062885"/>
                  </a:ext>
                </a:extLst>
              </a:tr>
            </a:tbl>
          </a:graphicData>
        </a:graphic>
      </p:graphicFrame>
      <p:graphicFrame>
        <p:nvGraphicFramePr>
          <p:cNvPr id="11" name="Table 4">
            <a:extLst>
              <a:ext uri="{FF2B5EF4-FFF2-40B4-BE49-F238E27FC236}">
                <a16:creationId xmlns:a16="http://schemas.microsoft.com/office/drawing/2014/main" id="{3B5BE7F2-81B1-44E4-BBE6-5124AF03B2B0}"/>
              </a:ext>
            </a:extLst>
          </p:cNvPr>
          <p:cNvGraphicFramePr>
            <a:graphicFrameLocks noGrp="1"/>
          </p:cNvGraphicFramePr>
          <p:nvPr>
            <p:extLst>
              <p:ext uri="{D42A27DB-BD31-4B8C-83A1-F6EECF244321}">
                <p14:modId xmlns:p14="http://schemas.microsoft.com/office/powerpoint/2010/main" val="2614348371"/>
              </p:ext>
            </p:extLst>
          </p:nvPr>
        </p:nvGraphicFramePr>
        <p:xfrm>
          <a:off x="5117689" y="4204358"/>
          <a:ext cx="2669458" cy="1854200"/>
        </p:xfrm>
        <a:graphic>
          <a:graphicData uri="http://schemas.openxmlformats.org/drawingml/2006/table">
            <a:tbl>
              <a:tblPr firstRow="1" bandRow="1">
                <a:tableStyleId>{5940675A-B579-460E-94D1-54222C63F5DA}</a:tableStyleId>
              </a:tblPr>
              <a:tblGrid>
                <a:gridCol w="1334729">
                  <a:extLst>
                    <a:ext uri="{9D8B030D-6E8A-4147-A177-3AD203B41FA5}">
                      <a16:colId xmlns:a16="http://schemas.microsoft.com/office/drawing/2014/main" val="4174291897"/>
                    </a:ext>
                  </a:extLst>
                </a:gridCol>
                <a:gridCol w="1334729">
                  <a:extLst>
                    <a:ext uri="{9D8B030D-6E8A-4147-A177-3AD203B41FA5}">
                      <a16:colId xmlns:a16="http://schemas.microsoft.com/office/drawing/2014/main" val="677784740"/>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tc>
                  <a:txBody>
                    <a:bodyPr/>
                    <a:lstStyle/>
                    <a:p>
                      <a:pPr algn="ctr"/>
                      <a:r>
                        <a:rPr lang="en-US" b="1" dirty="0">
                          <a:latin typeface="Times New Roman" panose="02020603050405020304" pitchFamily="18" charset="0"/>
                          <a:cs typeface="Times New Roman" panose="02020603050405020304" pitchFamily="18" charset="0"/>
                        </a:rPr>
                        <a:t>T2</a:t>
                      </a:r>
                    </a:p>
                  </a:txBody>
                  <a:tcPr>
                    <a:solidFill>
                      <a:srgbClr val="00B0F0"/>
                    </a:solidFill>
                  </a:tcPr>
                </a:tc>
                <a:extLst>
                  <a:ext uri="{0D108BD9-81ED-4DB2-BD59-A6C34878D82A}">
                    <a16:rowId xmlns:a16="http://schemas.microsoft.com/office/drawing/2014/main" val="2705380322"/>
                  </a:ext>
                </a:extLst>
              </a:tr>
              <a:tr h="370840">
                <a:tc>
                  <a:txBody>
                    <a:bodyPr/>
                    <a:lstStyle/>
                    <a:p>
                      <a:pPr algn="ctr"/>
                      <a:r>
                        <a:rPr lang="en-US" dirty="0">
                          <a:latin typeface="Times New Roman" panose="02020603050405020304" pitchFamily="18" charset="0"/>
                          <a:cs typeface="Times New Roman" panose="02020603050405020304" pitchFamily="18" charset="0"/>
                        </a:rPr>
                        <a:t>X(A)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6306714"/>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X(B)</a:t>
                      </a:r>
                    </a:p>
                  </a:txBody>
                  <a:tcPr/>
                </a:tc>
                <a:extLst>
                  <a:ext uri="{0D108BD9-81ED-4DB2-BD59-A6C34878D82A}">
                    <a16:rowId xmlns:a16="http://schemas.microsoft.com/office/drawing/2014/main" val="3393625218"/>
                  </a:ext>
                </a:extLst>
              </a:tr>
              <a:tr h="370840">
                <a:tc>
                  <a:txBody>
                    <a:bodyPr/>
                    <a:lstStyle/>
                    <a:p>
                      <a:pPr algn="ctr"/>
                      <a:r>
                        <a:rPr lang="en-US" dirty="0">
                          <a:latin typeface="Times New Roman" panose="02020603050405020304" pitchFamily="18" charset="0"/>
                          <a:cs typeface="Times New Roman" panose="02020603050405020304" pitchFamily="18" charset="0"/>
                        </a:rPr>
                        <a:t>X(B)</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6584454"/>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X(A)</a:t>
                      </a:r>
                    </a:p>
                  </a:txBody>
                  <a:tcPr/>
                </a:tc>
                <a:extLst>
                  <a:ext uri="{0D108BD9-81ED-4DB2-BD59-A6C34878D82A}">
                    <a16:rowId xmlns:a16="http://schemas.microsoft.com/office/drawing/2014/main" val="1033058327"/>
                  </a:ext>
                </a:extLst>
              </a:tr>
            </a:tbl>
          </a:graphicData>
        </a:graphic>
      </p:graphicFrame>
      <p:sp>
        <p:nvSpPr>
          <p:cNvPr id="13" name="TextBox 12">
            <a:extLst>
              <a:ext uri="{FF2B5EF4-FFF2-40B4-BE49-F238E27FC236}">
                <a16:creationId xmlns:a16="http://schemas.microsoft.com/office/drawing/2014/main" id="{A2987386-F7F4-476A-ACC1-5CE9E24CB166}"/>
              </a:ext>
            </a:extLst>
          </p:cNvPr>
          <p:cNvSpPr txBox="1"/>
          <p:nvPr/>
        </p:nvSpPr>
        <p:spPr>
          <a:xfrm>
            <a:off x="5692877" y="3421628"/>
            <a:ext cx="2433484" cy="369332"/>
          </a:xfrm>
          <a:prstGeom prst="rect">
            <a:avLst/>
          </a:prstGeom>
          <a:noFill/>
        </p:spPr>
        <p:txBody>
          <a:bodyPr wrap="square" rtlCol="0">
            <a:spAutoFit/>
          </a:bodyPr>
          <a:lstStyle/>
          <a:p>
            <a:r>
              <a:rPr lang="en-US" b="1" dirty="0"/>
              <a:t>STARVATION</a:t>
            </a:r>
          </a:p>
        </p:txBody>
      </p:sp>
      <p:sp>
        <p:nvSpPr>
          <p:cNvPr id="14" name="TextBox 13">
            <a:extLst>
              <a:ext uri="{FF2B5EF4-FFF2-40B4-BE49-F238E27FC236}">
                <a16:creationId xmlns:a16="http://schemas.microsoft.com/office/drawing/2014/main" id="{9514CCDD-FA23-434B-8116-137556CE44CD}"/>
              </a:ext>
            </a:extLst>
          </p:cNvPr>
          <p:cNvSpPr txBox="1"/>
          <p:nvPr/>
        </p:nvSpPr>
        <p:spPr>
          <a:xfrm>
            <a:off x="5914101" y="6297561"/>
            <a:ext cx="2094271" cy="369332"/>
          </a:xfrm>
          <a:prstGeom prst="rect">
            <a:avLst/>
          </a:prstGeom>
          <a:noFill/>
        </p:spPr>
        <p:txBody>
          <a:bodyPr wrap="square" rtlCol="0">
            <a:spAutoFit/>
          </a:bodyPr>
          <a:lstStyle/>
          <a:p>
            <a:r>
              <a:rPr lang="en-US" b="1" dirty="0"/>
              <a:t>DEADLOCK</a:t>
            </a:r>
          </a:p>
        </p:txBody>
      </p:sp>
    </p:spTree>
    <p:extLst>
      <p:ext uri="{BB962C8B-B14F-4D97-AF65-F5344CB8AC3E}">
        <p14:creationId xmlns:p14="http://schemas.microsoft.com/office/powerpoint/2010/main" val="2472087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2 –Phase locking</a:t>
            </a:r>
          </a:p>
        </p:txBody>
      </p:sp>
      <p:graphicFrame>
        <p:nvGraphicFramePr>
          <p:cNvPr id="12" name="Table 8">
            <a:extLst>
              <a:ext uri="{FF2B5EF4-FFF2-40B4-BE49-F238E27FC236}">
                <a16:creationId xmlns:a16="http://schemas.microsoft.com/office/drawing/2014/main" id="{A0820CE6-5E8E-43E2-903D-009A36FFA9C4}"/>
              </a:ext>
            </a:extLst>
          </p:cNvPr>
          <p:cNvGraphicFramePr>
            <a:graphicFrameLocks noGrp="1"/>
          </p:cNvGraphicFramePr>
          <p:nvPr>
            <p:extLst>
              <p:ext uri="{D42A27DB-BD31-4B8C-83A1-F6EECF244321}">
                <p14:modId xmlns:p14="http://schemas.microsoft.com/office/powerpoint/2010/main" val="1638529827"/>
              </p:ext>
            </p:extLst>
          </p:nvPr>
        </p:nvGraphicFramePr>
        <p:xfrm>
          <a:off x="2125401" y="817323"/>
          <a:ext cx="8128000" cy="44500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944697507"/>
                    </a:ext>
                  </a:extLst>
                </a:gridCol>
                <a:gridCol w="2032000">
                  <a:extLst>
                    <a:ext uri="{9D8B030D-6E8A-4147-A177-3AD203B41FA5}">
                      <a16:colId xmlns:a16="http://schemas.microsoft.com/office/drawing/2014/main" val="1273547112"/>
                    </a:ext>
                  </a:extLst>
                </a:gridCol>
                <a:gridCol w="2032000">
                  <a:extLst>
                    <a:ext uri="{9D8B030D-6E8A-4147-A177-3AD203B41FA5}">
                      <a16:colId xmlns:a16="http://schemas.microsoft.com/office/drawing/2014/main" val="3384311893"/>
                    </a:ext>
                  </a:extLst>
                </a:gridCol>
                <a:gridCol w="2032000">
                  <a:extLst>
                    <a:ext uri="{9D8B030D-6E8A-4147-A177-3AD203B41FA5}">
                      <a16:colId xmlns:a16="http://schemas.microsoft.com/office/drawing/2014/main" val="933969136"/>
                    </a:ext>
                  </a:extLst>
                </a:gridCol>
              </a:tblGrid>
              <a:tr h="370840">
                <a:tc>
                  <a:txBody>
                    <a:bodyPr/>
                    <a:lstStyle/>
                    <a:p>
                      <a:pPr algn="ctr"/>
                      <a:r>
                        <a:rPr lang="en-US" b="1" dirty="0"/>
                        <a:t>T1</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T2</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T3</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T4</a:t>
                      </a:r>
                      <a:endParaRPr lang="en-US"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669201407"/>
                  </a:ext>
                </a:extLst>
              </a:tr>
              <a:tr h="370840">
                <a:tc>
                  <a:txBody>
                    <a:bodyPr/>
                    <a:lstStyle/>
                    <a:p>
                      <a:pPr algn="ctr"/>
                      <a:r>
                        <a:rPr lang="en-US" dirty="0">
                          <a:latin typeface="Times New Roman" panose="02020603050405020304" pitchFamily="18" charset="0"/>
                          <a:cs typeface="Times New Roman" panose="02020603050405020304" pitchFamily="18" charset="0"/>
                        </a:rPr>
                        <a:t>X(A)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9453922"/>
                  </a:ext>
                </a:extLst>
              </a:tr>
              <a:tr h="370840">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8663912"/>
                  </a:ext>
                </a:extLst>
              </a:tr>
              <a:tr h="370840">
                <a:tc>
                  <a:txBody>
                    <a:bodyPr/>
                    <a:lstStyle/>
                    <a:p>
                      <a:pPr algn="ctr"/>
                      <a:r>
                        <a:rPr lang="en-US" dirty="0">
                          <a:latin typeface="Times New Roman" panose="02020603050405020304" pitchFamily="18" charset="0"/>
                          <a:cs typeface="Times New Roman" panose="02020603050405020304" pitchFamily="18" charset="0"/>
                        </a:rPr>
                        <a:t>W(A)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036381"/>
                  </a:ext>
                </a:extLst>
              </a:tr>
              <a:tr h="370840">
                <a:tc>
                  <a:txBody>
                    <a:bodyPr/>
                    <a:lstStyle/>
                    <a:p>
                      <a:pPr algn="ctr"/>
                      <a:r>
                        <a:rPr lang="en-US" dirty="0">
                          <a:latin typeface="Times New Roman" panose="02020603050405020304" pitchFamily="18" charset="0"/>
                          <a:cs typeface="Times New Roman" panose="02020603050405020304" pitchFamily="18" charset="0"/>
                        </a:rPr>
                        <a:t>U(A)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2494625"/>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4943434"/>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8062885"/>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3000005"/>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91456219"/>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S(A)</a:t>
                      </a:r>
                    </a:p>
                  </a:txBody>
                  <a:tcPr/>
                </a:tc>
                <a:extLst>
                  <a:ext uri="{0D108BD9-81ED-4DB2-BD59-A6C34878D82A}">
                    <a16:rowId xmlns:a16="http://schemas.microsoft.com/office/drawing/2014/main" val="2609510404"/>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723387805"/>
                  </a:ext>
                </a:extLst>
              </a:tr>
              <a:tr h="370840">
                <a:tc>
                  <a:txBody>
                    <a:bodyPr/>
                    <a:lstStyle/>
                    <a:p>
                      <a:pPr algn="ctr"/>
                      <a:r>
                        <a:rPr lang="en-US" dirty="0">
                          <a:latin typeface="Times New Roman" panose="02020603050405020304" pitchFamily="18" charset="0"/>
                          <a:cs typeface="Times New Roman" panose="02020603050405020304" pitchFamily="18" charset="0"/>
                        </a:rPr>
                        <a:t>*</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4641133"/>
                  </a:ext>
                </a:extLst>
              </a:tr>
            </a:tbl>
          </a:graphicData>
        </a:graphic>
      </p:graphicFrame>
      <p:sp>
        <p:nvSpPr>
          <p:cNvPr id="2" name="TextBox 1">
            <a:extLst>
              <a:ext uri="{FF2B5EF4-FFF2-40B4-BE49-F238E27FC236}">
                <a16:creationId xmlns:a16="http://schemas.microsoft.com/office/drawing/2014/main" id="{5B044B8D-776C-4B3E-9AAB-27EA24C7B8A6}"/>
              </a:ext>
            </a:extLst>
          </p:cNvPr>
          <p:cNvSpPr txBox="1"/>
          <p:nvPr/>
        </p:nvSpPr>
        <p:spPr>
          <a:xfrm>
            <a:off x="4129551" y="5486400"/>
            <a:ext cx="4498258" cy="369332"/>
          </a:xfrm>
          <a:prstGeom prst="rect">
            <a:avLst/>
          </a:prstGeom>
          <a:noFill/>
        </p:spPr>
        <p:txBody>
          <a:bodyPr wrap="square" rtlCol="0">
            <a:spAutoFit/>
          </a:bodyPr>
          <a:lstStyle/>
          <a:p>
            <a:r>
              <a:rPr lang="en-US" b="1" dirty="0"/>
              <a:t>IRRECOVERABLE &amp; CASCADING ROLLBACK</a:t>
            </a:r>
          </a:p>
        </p:txBody>
      </p:sp>
    </p:spTree>
    <p:extLst>
      <p:ext uri="{BB962C8B-B14F-4D97-AF65-F5344CB8AC3E}">
        <p14:creationId xmlns:p14="http://schemas.microsoft.com/office/powerpoint/2010/main" val="3594620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2 –Phase locking</a:t>
            </a:r>
          </a:p>
        </p:txBody>
      </p:sp>
      <p:sp>
        <p:nvSpPr>
          <p:cNvPr id="3" name="TextBox 2">
            <a:extLst>
              <a:ext uri="{FF2B5EF4-FFF2-40B4-BE49-F238E27FC236}">
                <a16:creationId xmlns:a16="http://schemas.microsoft.com/office/drawing/2014/main" id="{C581065E-A8C2-40D6-A1EC-ED38171436CB}"/>
              </a:ext>
            </a:extLst>
          </p:cNvPr>
          <p:cNvSpPr txBox="1"/>
          <p:nvPr/>
        </p:nvSpPr>
        <p:spPr>
          <a:xfrm>
            <a:off x="427703" y="1179871"/>
            <a:ext cx="11297265" cy="304698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Strict 2PL:</a:t>
            </a:r>
          </a:p>
          <a:p>
            <a:pPr algn="just"/>
            <a:r>
              <a:rPr lang="en-US" sz="3200" dirty="0">
                <a:latin typeface="Times New Roman" panose="02020603050405020304" pitchFamily="18" charset="0"/>
                <a:cs typeface="Times New Roman" panose="02020603050405020304" pitchFamily="18" charset="0"/>
              </a:rPr>
              <a:t>It should satisfy the basic 2PL and all exclusive locks should hold until commit/abort</a:t>
            </a: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Rigorous 2PL:</a:t>
            </a:r>
          </a:p>
          <a:p>
            <a:pPr algn="just"/>
            <a:r>
              <a:rPr lang="en-US" sz="3200" dirty="0">
                <a:latin typeface="Times New Roman" panose="02020603050405020304" pitchFamily="18" charset="0"/>
                <a:cs typeface="Times New Roman" panose="02020603050405020304" pitchFamily="18" charset="0"/>
              </a:rPr>
              <a:t>It should satisfy the basic 2PL and all shared, exclusive locks should hold until commit/abort</a:t>
            </a:r>
          </a:p>
        </p:txBody>
      </p:sp>
    </p:spTree>
    <p:extLst>
      <p:ext uri="{BB962C8B-B14F-4D97-AF65-F5344CB8AC3E}">
        <p14:creationId xmlns:p14="http://schemas.microsoft.com/office/powerpoint/2010/main" val="3709356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2 –Phase locking</a:t>
            </a:r>
          </a:p>
        </p:txBody>
      </p:sp>
      <p:graphicFrame>
        <p:nvGraphicFramePr>
          <p:cNvPr id="4" name="Table 8">
            <a:extLst>
              <a:ext uri="{FF2B5EF4-FFF2-40B4-BE49-F238E27FC236}">
                <a16:creationId xmlns:a16="http://schemas.microsoft.com/office/drawing/2014/main" id="{BD79BC78-90E6-4CF4-B538-B0D4316D31BC}"/>
              </a:ext>
            </a:extLst>
          </p:cNvPr>
          <p:cNvGraphicFramePr>
            <a:graphicFrameLocks noGrp="1"/>
          </p:cNvGraphicFramePr>
          <p:nvPr>
            <p:extLst>
              <p:ext uri="{D42A27DB-BD31-4B8C-83A1-F6EECF244321}">
                <p14:modId xmlns:p14="http://schemas.microsoft.com/office/powerpoint/2010/main" val="3296244036"/>
              </p:ext>
            </p:extLst>
          </p:nvPr>
        </p:nvGraphicFramePr>
        <p:xfrm>
          <a:off x="591568" y="1687477"/>
          <a:ext cx="6096000" cy="37084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944697507"/>
                    </a:ext>
                  </a:extLst>
                </a:gridCol>
                <a:gridCol w="2032000">
                  <a:extLst>
                    <a:ext uri="{9D8B030D-6E8A-4147-A177-3AD203B41FA5}">
                      <a16:colId xmlns:a16="http://schemas.microsoft.com/office/drawing/2014/main" val="1273547112"/>
                    </a:ext>
                  </a:extLst>
                </a:gridCol>
                <a:gridCol w="2032000">
                  <a:extLst>
                    <a:ext uri="{9D8B030D-6E8A-4147-A177-3AD203B41FA5}">
                      <a16:colId xmlns:a16="http://schemas.microsoft.com/office/drawing/2014/main" val="3384311893"/>
                    </a:ext>
                  </a:extLst>
                </a:gridCol>
              </a:tblGrid>
              <a:tr h="370840">
                <a:tc>
                  <a:txBody>
                    <a:bodyPr/>
                    <a:lstStyle/>
                    <a:p>
                      <a:pPr algn="ctr"/>
                      <a:r>
                        <a:rPr lang="en-US" b="1" dirty="0"/>
                        <a:t>T1</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T2</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T3</a:t>
                      </a:r>
                      <a:endParaRPr lang="en-US"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669201407"/>
                  </a:ext>
                </a:extLst>
              </a:tr>
              <a:tr h="370840">
                <a:tc>
                  <a:txBody>
                    <a:bodyPr/>
                    <a:lstStyle/>
                    <a:p>
                      <a:pPr algn="ctr"/>
                      <a:r>
                        <a:rPr lang="en-US" dirty="0">
                          <a:latin typeface="Times New Roman" panose="02020603050405020304" pitchFamily="18" charset="0"/>
                          <a:cs typeface="Times New Roman" panose="02020603050405020304" pitchFamily="18" charset="0"/>
                        </a:rPr>
                        <a:t>X(A)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9453922"/>
                  </a:ext>
                </a:extLst>
              </a:tr>
              <a:tr h="370840">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8663912"/>
                  </a:ext>
                </a:extLst>
              </a:tr>
              <a:tr h="370840">
                <a:tc>
                  <a:txBody>
                    <a:bodyPr/>
                    <a:lstStyle/>
                    <a:p>
                      <a:pPr algn="ctr"/>
                      <a:r>
                        <a:rPr lang="en-US" dirty="0">
                          <a:latin typeface="Times New Roman" panose="02020603050405020304" pitchFamily="18" charset="0"/>
                          <a:cs typeface="Times New Roman" panose="02020603050405020304" pitchFamily="18" charset="0"/>
                        </a:rPr>
                        <a:t>W(A)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036381"/>
                  </a:ext>
                </a:extLst>
              </a:tr>
              <a:tr h="370840">
                <a:tc>
                  <a:txBody>
                    <a:bodyPr/>
                    <a:lstStyle/>
                    <a:p>
                      <a:pPr algn="ctr"/>
                      <a:r>
                        <a:rPr lang="en-US" dirty="0">
                          <a:latin typeface="Times New Roman" panose="02020603050405020304" pitchFamily="18" charset="0"/>
                          <a:cs typeface="Times New Roman" panose="02020603050405020304" pitchFamily="18" charset="0"/>
                        </a:rPr>
                        <a:t>U(A)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3813717"/>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2494625"/>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4943434"/>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S(A)</a:t>
                      </a:r>
                    </a:p>
                  </a:txBody>
                  <a:tcPr/>
                </a:tc>
                <a:extLst>
                  <a:ext uri="{0D108BD9-81ED-4DB2-BD59-A6C34878D82A}">
                    <a16:rowId xmlns:a16="http://schemas.microsoft.com/office/drawing/2014/main" val="3568062885"/>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6230000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91456219"/>
                  </a:ext>
                </a:extLst>
              </a:tr>
            </a:tbl>
          </a:graphicData>
        </a:graphic>
      </p:graphicFrame>
      <p:graphicFrame>
        <p:nvGraphicFramePr>
          <p:cNvPr id="5" name="Table 8">
            <a:extLst>
              <a:ext uri="{FF2B5EF4-FFF2-40B4-BE49-F238E27FC236}">
                <a16:creationId xmlns:a16="http://schemas.microsoft.com/office/drawing/2014/main" id="{662F8C0F-E52F-4D85-9B82-D8010A65DE42}"/>
              </a:ext>
            </a:extLst>
          </p:cNvPr>
          <p:cNvGraphicFramePr>
            <a:graphicFrameLocks noGrp="1"/>
          </p:cNvGraphicFramePr>
          <p:nvPr>
            <p:extLst>
              <p:ext uri="{D42A27DB-BD31-4B8C-83A1-F6EECF244321}">
                <p14:modId xmlns:p14="http://schemas.microsoft.com/office/powerpoint/2010/main" val="3032480182"/>
              </p:ext>
            </p:extLst>
          </p:nvPr>
        </p:nvGraphicFramePr>
        <p:xfrm>
          <a:off x="7778951" y="1692393"/>
          <a:ext cx="4064000" cy="29667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944697507"/>
                    </a:ext>
                  </a:extLst>
                </a:gridCol>
                <a:gridCol w="2032000">
                  <a:extLst>
                    <a:ext uri="{9D8B030D-6E8A-4147-A177-3AD203B41FA5}">
                      <a16:colId xmlns:a16="http://schemas.microsoft.com/office/drawing/2014/main" val="1273547112"/>
                    </a:ext>
                  </a:extLst>
                </a:gridCol>
              </a:tblGrid>
              <a:tr h="370840">
                <a:tc>
                  <a:txBody>
                    <a:bodyPr/>
                    <a:lstStyle/>
                    <a:p>
                      <a:pPr algn="ctr"/>
                      <a:r>
                        <a:rPr lang="en-US" b="1" dirty="0"/>
                        <a:t>T1</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T2</a:t>
                      </a:r>
                      <a:endParaRPr lang="en-US"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669201407"/>
                  </a:ext>
                </a:extLst>
              </a:tr>
              <a:tr h="370840">
                <a:tc>
                  <a:txBody>
                    <a:bodyPr/>
                    <a:lstStyle/>
                    <a:p>
                      <a:pPr algn="ctr"/>
                      <a:r>
                        <a:rPr lang="en-US" dirty="0">
                          <a:latin typeface="Times New Roman" panose="02020603050405020304" pitchFamily="18" charset="0"/>
                          <a:cs typeface="Times New Roman" panose="02020603050405020304" pitchFamily="18" charset="0"/>
                        </a:rPr>
                        <a:t>X(A)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9453922"/>
                  </a:ext>
                </a:extLst>
              </a:tr>
              <a:tr h="370840">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8663912"/>
                  </a:ext>
                </a:extLst>
              </a:tr>
              <a:tr h="370840">
                <a:tc>
                  <a:txBody>
                    <a:bodyPr/>
                    <a:lstStyle/>
                    <a:p>
                      <a:pPr algn="ctr"/>
                      <a:r>
                        <a:rPr lang="en-US" dirty="0">
                          <a:latin typeface="Times New Roman" panose="02020603050405020304" pitchFamily="18" charset="0"/>
                          <a:cs typeface="Times New Roman" panose="02020603050405020304" pitchFamily="18" charset="0"/>
                        </a:rPr>
                        <a:t>W(A)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036381"/>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S(A)</a:t>
                      </a:r>
                    </a:p>
                  </a:txBody>
                  <a:tcPr/>
                </a:tc>
                <a:extLst>
                  <a:ext uri="{0D108BD9-81ED-4DB2-BD59-A6C34878D82A}">
                    <a16:rowId xmlns:a16="http://schemas.microsoft.com/office/drawing/2014/main" val="502494625"/>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764943434"/>
                  </a:ext>
                </a:extLst>
              </a:tr>
              <a:tr h="370840">
                <a:tc>
                  <a:txBody>
                    <a:bodyPr/>
                    <a:lstStyle/>
                    <a:p>
                      <a:pPr algn="ctr"/>
                      <a:r>
                        <a:rPr lang="en-US" dirty="0">
                          <a:latin typeface="Times New Roman" panose="02020603050405020304" pitchFamily="18" charset="0"/>
                          <a:cs typeface="Times New Roman" panose="02020603050405020304" pitchFamily="18" charset="0"/>
                        </a:rPr>
                        <a:t>Commit</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8062885"/>
                  </a:ext>
                </a:extLst>
              </a:tr>
              <a:tr h="370840">
                <a:tc>
                  <a:txBody>
                    <a:bodyPr/>
                    <a:lstStyle/>
                    <a:p>
                      <a:pPr algn="ctr"/>
                      <a:r>
                        <a:rPr lang="en-US" dirty="0">
                          <a:latin typeface="Times New Roman" panose="02020603050405020304" pitchFamily="18" charset="0"/>
                          <a:cs typeface="Times New Roman" panose="02020603050405020304" pitchFamily="18" charset="0"/>
                        </a:rPr>
                        <a:t>U(A)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3000005"/>
                  </a:ext>
                </a:extLst>
              </a:tr>
            </a:tbl>
          </a:graphicData>
        </a:graphic>
      </p:graphicFrame>
      <p:cxnSp>
        <p:nvCxnSpPr>
          <p:cNvPr id="7" name="Straight Arrow Connector 6">
            <a:extLst>
              <a:ext uri="{FF2B5EF4-FFF2-40B4-BE49-F238E27FC236}">
                <a16:creationId xmlns:a16="http://schemas.microsoft.com/office/drawing/2014/main" id="{60EF0879-B0F8-4EEF-B5DE-3DF0E6C8F164}"/>
              </a:ext>
            </a:extLst>
          </p:cNvPr>
          <p:cNvCxnSpPr/>
          <p:nvPr/>
        </p:nvCxnSpPr>
        <p:spPr>
          <a:xfrm flipV="1">
            <a:off x="9542206" y="3429000"/>
            <a:ext cx="560439" cy="101026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158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8F0CF5-78CC-447E-9630-6FDD228CD3F7}"/>
              </a:ext>
            </a:extLst>
          </p:cNvPr>
          <p:cNvSpPr txBox="1"/>
          <p:nvPr/>
        </p:nvSpPr>
        <p:spPr>
          <a:xfrm>
            <a:off x="0" y="752"/>
            <a:ext cx="12192000" cy="523220"/>
          </a:xfrm>
          <a:prstGeom prst="rect">
            <a:avLst/>
          </a:prstGeom>
          <a:solidFill>
            <a:srgbClr val="00B0F0"/>
          </a:solidFill>
        </p:spPr>
        <p:txBody>
          <a:bodyPr wrap="square" rtlCol="0">
            <a:spAutoFit/>
          </a:bodyPr>
          <a:lstStyle/>
          <a:p>
            <a:pPr algn="ctr"/>
            <a:r>
              <a:rPr lang="en-US" sz="2800" b="1" i="1" u="sng" dirty="0">
                <a:latin typeface="Times New Roman" panose="02020603050405020304" pitchFamily="18" charset="0"/>
                <a:cs typeface="Times New Roman" panose="02020603050405020304" pitchFamily="18" charset="0"/>
              </a:rPr>
              <a:t>2 –Phase locking</a:t>
            </a:r>
          </a:p>
        </p:txBody>
      </p:sp>
      <p:graphicFrame>
        <p:nvGraphicFramePr>
          <p:cNvPr id="5" name="Table 8">
            <a:extLst>
              <a:ext uri="{FF2B5EF4-FFF2-40B4-BE49-F238E27FC236}">
                <a16:creationId xmlns:a16="http://schemas.microsoft.com/office/drawing/2014/main" id="{662F8C0F-E52F-4D85-9B82-D8010A65DE42}"/>
              </a:ext>
            </a:extLst>
          </p:cNvPr>
          <p:cNvGraphicFramePr>
            <a:graphicFrameLocks noGrp="1"/>
          </p:cNvGraphicFramePr>
          <p:nvPr>
            <p:extLst>
              <p:ext uri="{D42A27DB-BD31-4B8C-83A1-F6EECF244321}">
                <p14:modId xmlns:p14="http://schemas.microsoft.com/office/powerpoint/2010/main" val="3884725268"/>
              </p:ext>
            </p:extLst>
          </p:nvPr>
        </p:nvGraphicFramePr>
        <p:xfrm>
          <a:off x="4150848" y="1692393"/>
          <a:ext cx="4064000" cy="40792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944697507"/>
                    </a:ext>
                  </a:extLst>
                </a:gridCol>
                <a:gridCol w="2032000">
                  <a:extLst>
                    <a:ext uri="{9D8B030D-6E8A-4147-A177-3AD203B41FA5}">
                      <a16:colId xmlns:a16="http://schemas.microsoft.com/office/drawing/2014/main" val="1273547112"/>
                    </a:ext>
                  </a:extLst>
                </a:gridCol>
              </a:tblGrid>
              <a:tr h="370840">
                <a:tc>
                  <a:txBody>
                    <a:bodyPr/>
                    <a:lstStyle/>
                    <a:p>
                      <a:pPr algn="ctr"/>
                      <a:r>
                        <a:rPr lang="en-US" b="1" dirty="0"/>
                        <a:t>T1</a:t>
                      </a:r>
                      <a:endParaRPr lang="en-US"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b="1" dirty="0"/>
                        <a:t>T2</a:t>
                      </a:r>
                      <a:endParaRPr lang="en-US"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669201407"/>
                  </a:ext>
                </a:extLst>
              </a:tr>
              <a:tr h="370840">
                <a:tc>
                  <a:txBody>
                    <a:bodyPr/>
                    <a:lstStyle/>
                    <a:p>
                      <a:pPr algn="ctr"/>
                      <a:r>
                        <a:rPr lang="en-US" dirty="0">
                          <a:latin typeface="Times New Roman" panose="02020603050405020304" pitchFamily="18" charset="0"/>
                          <a:cs typeface="Times New Roman" panose="02020603050405020304" pitchFamily="18" charset="0"/>
                        </a:rPr>
                        <a:t>X(A)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9453922"/>
                  </a:ext>
                </a:extLst>
              </a:tr>
              <a:tr h="370840">
                <a:tc>
                  <a:txBody>
                    <a:bodyPr/>
                    <a:lstStyle/>
                    <a:p>
                      <a:pPr algn="ctr"/>
                      <a:r>
                        <a:rPr lang="en-US" dirty="0">
                          <a:latin typeface="Times New Roman" panose="02020603050405020304" pitchFamily="18" charset="0"/>
                          <a:cs typeface="Times New Roman" panose="02020603050405020304" pitchFamily="18" charset="0"/>
                        </a:rPr>
                        <a:t>R(A)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8663912"/>
                  </a:ext>
                </a:extLst>
              </a:tr>
              <a:tr h="370840">
                <a:tc>
                  <a:txBody>
                    <a:bodyPr/>
                    <a:lstStyle/>
                    <a:p>
                      <a:pPr algn="ctr"/>
                      <a:r>
                        <a:rPr lang="en-US" dirty="0">
                          <a:latin typeface="Times New Roman" panose="02020603050405020304" pitchFamily="18" charset="0"/>
                          <a:cs typeface="Times New Roman" panose="02020603050405020304" pitchFamily="18" charset="0"/>
                        </a:rPr>
                        <a:t>W(A)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036381"/>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S(A)</a:t>
                      </a:r>
                    </a:p>
                  </a:txBody>
                  <a:tcPr/>
                </a:tc>
                <a:extLst>
                  <a:ext uri="{0D108BD9-81ED-4DB2-BD59-A6C34878D82A}">
                    <a16:rowId xmlns:a16="http://schemas.microsoft.com/office/drawing/2014/main" val="502494625"/>
                  </a:ext>
                </a:extLst>
              </a:tr>
              <a:tr h="370840">
                <a:tc>
                  <a:txBody>
                    <a:bodyPr/>
                    <a:lstStyle/>
                    <a:p>
                      <a:pPr algn="ctr"/>
                      <a:endParaRPr lang="en-US">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764943434"/>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623000005"/>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927369869"/>
                  </a:ext>
                </a:extLst>
              </a:tr>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681033929"/>
                  </a:ext>
                </a:extLst>
              </a:tr>
              <a:tr h="370840">
                <a:tc>
                  <a:txBody>
                    <a:bodyPr/>
                    <a:lstStyle/>
                    <a:p>
                      <a:pPr algn="ctr"/>
                      <a:r>
                        <a:rPr lang="en-US" dirty="0">
                          <a:latin typeface="Times New Roman" panose="02020603050405020304" pitchFamily="18" charset="0"/>
                          <a:cs typeface="Times New Roman" panose="02020603050405020304" pitchFamily="18" charset="0"/>
                        </a:rPr>
                        <a:t>Commit</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0627054"/>
                  </a:ext>
                </a:extLst>
              </a:tr>
              <a:tr h="370840">
                <a:tc>
                  <a:txBody>
                    <a:bodyPr/>
                    <a:lstStyle/>
                    <a:p>
                      <a:pPr algn="ctr"/>
                      <a:r>
                        <a:rPr lang="en-US" dirty="0">
                          <a:latin typeface="Times New Roman" panose="02020603050405020304" pitchFamily="18" charset="0"/>
                          <a:cs typeface="Times New Roman" panose="02020603050405020304" pitchFamily="18" charset="0"/>
                        </a:rPr>
                        <a:t>U(A)</a:t>
                      </a:r>
                    </a:p>
                  </a:txBody>
                  <a:tcPr/>
                </a:tc>
                <a:tc>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6236766"/>
                  </a:ext>
                </a:extLst>
              </a:tr>
            </a:tbl>
          </a:graphicData>
        </a:graphic>
      </p:graphicFrame>
    </p:spTree>
    <p:extLst>
      <p:ext uri="{BB962C8B-B14F-4D97-AF65-F5344CB8AC3E}">
        <p14:creationId xmlns:p14="http://schemas.microsoft.com/office/powerpoint/2010/main" val="248558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315"/>
            <a:ext cx="12192000" cy="599503"/>
          </a:xfr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580104"/>
            <a:ext cx="3962400" cy="17002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742364"/>
            <a:ext cx="8839200" cy="311563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773372"/>
            <a:ext cx="4985848" cy="156596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2344250"/>
            <a:ext cx="9144000" cy="1194656"/>
          </a:xfrm>
          <a:prstGeom prst="rect">
            <a:avLst/>
          </a:prstGeom>
        </p:spPr>
      </p:pic>
    </p:spTree>
    <p:extLst>
      <p:ext uri="{BB962C8B-B14F-4D97-AF65-F5344CB8AC3E}">
        <p14:creationId xmlns:p14="http://schemas.microsoft.com/office/powerpoint/2010/main" val="39972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315"/>
            <a:ext cx="12192000" cy="62295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123" y="3581401"/>
            <a:ext cx="9045677" cy="32765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960" y="628137"/>
            <a:ext cx="9144000" cy="2923767"/>
          </a:xfrm>
          <a:prstGeom prst="rect">
            <a:avLst/>
          </a:prstGeom>
        </p:spPr>
      </p:pic>
    </p:spTree>
    <p:extLst>
      <p:ext uri="{BB962C8B-B14F-4D97-AF65-F5344CB8AC3E}">
        <p14:creationId xmlns:p14="http://schemas.microsoft.com/office/powerpoint/2010/main" val="26244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8"/>
            <a:ext cx="12192000" cy="799998"/>
          </a:xfrm>
          <a:solidFill>
            <a:srgbClr val="00B0F0"/>
          </a:solidFill>
        </p:spPr>
        <p:txBody>
          <a:bodyPr>
            <a:normAutofit fontScale="90000"/>
          </a:bodyPr>
          <a:lstStyle/>
          <a:p>
            <a:pPr algn="ctr"/>
            <a:br>
              <a:rPr lang="en-IN" b="1" i="1" u="sng" dirty="0"/>
            </a:br>
            <a:r>
              <a:rPr lang="en-IN" b="1" i="1" u="sng" dirty="0"/>
              <a:t>Two-phase Commit protocol</a:t>
            </a:r>
            <a:br>
              <a:rPr lang="en-IN" b="1" i="1" u="sng" dirty="0"/>
            </a:br>
            <a:endParaRPr lang="en-IN" b="1" i="1" u="sng" dirty="0"/>
          </a:p>
        </p:txBody>
      </p:sp>
      <p:sp>
        <p:nvSpPr>
          <p:cNvPr id="3" name="Content Placeholder 2"/>
          <p:cNvSpPr>
            <a:spLocks noGrp="1"/>
          </p:cNvSpPr>
          <p:nvPr>
            <p:ph idx="1"/>
          </p:nvPr>
        </p:nvSpPr>
        <p:spPr>
          <a:xfrm>
            <a:off x="838200" y="1073459"/>
            <a:ext cx="10515600" cy="4351338"/>
          </a:xfrm>
        </p:spPr>
        <p:txBody>
          <a:bodyPr>
            <a:normAutofit fontScale="92500" lnSpcReduction="10000"/>
          </a:bodyPr>
          <a:lstStyle/>
          <a:p>
            <a:r>
              <a:rPr lang="en-IN" dirty="0"/>
              <a:t>The steps performed in the two phases are as follows −</a:t>
            </a:r>
          </a:p>
          <a:p>
            <a:r>
              <a:rPr lang="en-IN" b="1" dirty="0"/>
              <a:t>Phase 1: Prepare Phase</a:t>
            </a:r>
            <a:endParaRPr lang="en-IN" dirty="0"/>
          </a:p>
          <a:p>
            <a:r>
              <a:rPr lang="en-IN" dirty="0"/>
              <a:t>After each slave has locally completed its transaction, it sends a “DONE” message to the controlling site. When the controlling site has received “DONE” message from all slaves, it sends a “Prepare” message to the slaves.</a:t>
            </a:r>
          </a:p>
          <a:p>
            <a:r>
              <a:rPr lang="en-IN" dirty="0"/>
              <a:t>The slaves vote on whether they still want to commit or not. If a slave wants to commit, it sends a “Ready” message.</a:t>
            </a:r>
          </a:p>
          <a:p>
            <a:r>
              <a:rPr lang="en-IN" dirty="0"/>
              <a:t>A slave that does not want to commit sends a “Not Ready” message. This may happen when the slave has conflicting concurrent transactions or there is a timeout.</a:t>
            </a:r>
          </a:p>
          <a:p>
            <a:endParaRPr lang="en-IN" dirty="0"/>
          </a:p>
        </p:txBody>
      </p:sp>
    </p:spTree>
    <p:extLst>
      <p:ext uri="{BB962C8B-B14F-4D97-AF65-F5344CB8AC3E}">
        <p14:creationId xmlns:p14="http://schemas.microsoft.com/office/powerpoint/2010/main" val="138105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pic>
        <p:nvPicPr>
          <p:cNvPr id="3" name="Picture 2">
            <a:extLst>
              <a:ext uri="{FF2B5EF4-FFF2-40B4-BE49-F238E27FC236}">
                <a16:creationId xmlns:a16="http://schemas.microsoft.com/office/drawing/2014/main" id="{76EED7BD-C1E9-44FF-A437-0EFA8942A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9" y="4764844"/>
            <a:ext cx="9185284" cy="1523413"/>
          </a:xfrm>
          <a:prstGeom prst="rect">
            <a:avLst/>
          </a:prstGeom>
        </p:spPr>
      </p:pic>
    </p:spTree>
    <p:extLst>
      <p:ext uri="{BB962C8B-B14F-4D97-AF65-F5344CB8AC3E}">
        <p14:creationId xmlns:p14="http://schemas.microsoft.com/office/powerpoint/2010/main" val="3603905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70219"/>
            <a:ext cx="10515600" cy="4351338"/>
          </a:xfrm>
        </p:spPr>
        <p:txBody>
          <a:bodyPr>
            <a:normAutofit/>
          </a:bodyPr>
          <a:lstStyle/>
          <a:p>
            <a:r>
              <a:rPr lang="en-IN" b="1" dirty="0"/>
              <a:t>Phase 2: Commit/Abort Phase</a:t>
            </a:r>
            <a:endParaRPr lang="en-IN" dirty="0"/>
          </a:p>
          <a:p>
            <a:r>
              <a:rPr lang="en-IN" dirty="0"/>
              <a:t>After the controlling site has received “Ready” message from all the slaves −</a:t>
            </a:r>
          </a:p>
          <a:p>
            <a:pPr lvl="1"/>
            <a:r>
              <a:rPr lang="en-IN" dirty="0"/>
              <a:t>The controlling site sends a “Global Commit” message to the slaves.</a:t>
            </a:r>
          </a:p>
          <a:p>
            <a:pPr lvl="1"/>
            <a:r>
              <a:rPr lang="en-IN" dirty="0"/>
              <a:t>The slaves apply the transaction and send a “Commit ACK” message to the controlling site.</a:t>
            </a:r>
          </a:p>
          <a:p>
            <a:pPr lvl="1"/>
            <a:r>
              <a:rPr lang="en-IN" dirty="0"/>
              <a:t>When the controlling site receives “Commit ACK” message from all the slaves, it considers the transaction as committed.</a:t>
            </a:r>
          </a:p>
          <a:p>
            <a:endParaRPr lang="en-IN" dirty="0"/>
          </a:p>
        </p:txBody>
      </p:sp>
      <p:sp>
        <p:nvSpPr>
          <p:cNvPr id="6" name="Title 1">
            <a:extLst>
              <a:ext uri="{FF2B5EF4-FFF2-40B4-BE49-F238E27FC236}">
                <a16:creationId xmlns:a16="http://schemas.microsoft.com/office/drawing/2014/main" id="{11E6C838-863B-450E-9BA1-82F2F74B2F41}"/>
              </a:ext>
            </a:extLst>
          </p:cNvPr>
          <p:cNvSpPr>
            <a:spLocks noGrp="1"/>
          </p:cNvSpPr>
          <p:nvPr>
            <p:ph type="title"/>
          </p:nvPr>
        </p:nvSpPr>
        <p:spPr>
          <a:xfrm>
            <a:off x="0" y="-3578"/>
            <a:ext cx="12192000" cy="799998"/>
          </a:xfrm>
          <a:solidFill>
            <a:srgbClr val="00B0F0"/>
          </a:solidFill>
        </p:spPr>
        <p:txBody>
          <a:bodyPr>
            <a:normAutofit fontScale="90000"/>
          </a:bodyPr>
          <a:lstStyle/>
          <a:p>
            <a:pPr algn="ctr"/>
            <a:br>
              <a:rPr lang="en-IN" b="1" i="1" u="sng" dirty="0"/>
            </a:br>
            <a:r>
              <a:rPr lang="en-IN" b="1" i="1" u="sng" dirty="0"/>
              <a:t>Two-phase Commit protocol</a:t>
            </a:r>
            <a:br>
              <a:rPr lang="en-IN" b="1" i="1" u="sng" dirty="0"/>
            </a:br>
            <a:endParaRPr lang="en-IN" b="1" i="1" u="sng" dirty="0"/>
          </a:p>
        </p:txBody>
      </p:sp>
    </p:spTree>
    <p:extLst>
      <p:ext uri="{BB962C8B-B14F-4D97-AF65-F5344CB8AC3E}">
        <p14:creationId xmlns:p14="http://schemas.microsoft.com/office/powerpoint/2010/main" val="2632213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88207"/>
            <a:ext cx="10515600" cy="4351338"/>
          </a:xfrm>
        </p:spPr>
        <p:txBody>
          <a:bodyPr>
            <a:normAutofit/>
          </a:bodyPr>
          <a:lstStyle/>
          <a:p>
            <a:r>
              <a:rPr lang="en-IN" dirty="0"/>
              <a:t>After the controlling site has received the first “Not Ready” message from any slave −</a:t>
            </a:r>
          </a:p>
          <a:p>
            <a:pPr>
              <a:buFont typeface="Wingdings" pitchFamily="2" charset="2"/>
              <a:buChar char="Ø"/>
            </a:pPr>
            <a:r>
              <a:rPr lang="en-IN" dirty="0"/>
              <a:t>The controlling site sends a “Global Abort” message to the slaves.</a:t>
            </a:r>
          </a:p>
          <a:p>
            <a:pPr>
              <a:buFont typeface="Wingdings" pitchFamily="2" charset="2"/>
              <a:buChar char="Ø"/>
            </a:pPr>
            <a:r>
              <a:rPr lang="en-IN" dirty="0"/>
              <a:t>The slaves abort the transaction and send a “Abort ACK” message to the controlling site.</a:t>
            </a:r>
          </a:p>
          <a:p>
            <a:pPr>
              <a:buFont typeface="Wingdings" pitchFamily="2" charset="2"/>
              <a:buChar char="Ø"/>
            </a:pPr>
            <a:r>
              <a:rPr lang="en-IN" dirty="0"/>
              <a:t>When the controlling site receives “Abort ACK” message from all the slaves, it considers the transaction as aborted.</a:t>
            </a:r>
          </a:p>
          <a:p>
            <a:endParaRPr lang="en-IN" dirty="0"/>
          </a:p>
        </p:txBody>
      </p:sp>
      <p:sp>
        <p:nvSpPr>
          <p:cNvPr id="6" name="Title 1">
            <a:extLst>
              <a:ext uri="{FF2B5EF4-FFF2-40B4-BE49-F238E27FC236}">
                <a16:creationId xmlns:a16="http://schemas.microsoft.com/office/drawing/2014/main" id="{BE2130B7-C275-4209-A767-8E809DF8115C}"/>
              </a:ext>
            </a:extLst>
          </p:cNvPr>
          <p:cNvSpPr>
            <a:spLocks noGrp="1"/>
          </p:cNvSpPr>
          <p:nvPr>
            <p:ph type="title"/>
          </p:nvPr>
        </p:nvSpPr>
        <p:spPr>
          <a:xfrm>
            <a:off x="0" y="-3578"/>
            <a:ext cx="12192000" cy="799998"/>
          </a:xfrm>
          <a:solidFill>
            <a:srgbClr val="00B0F0"/>
          </a:solidFill>
        </p:spPr>
        <p:txBody>
          <a:bodyPr>
            <a:normAutofit fontScale="90000"/>
          </a:bodyPr>
          <a:lstStyle/>
          <a:p>
            <a:pPr algn="ctr"/>
            <a:br>
              <a:rPr lang="en-IN" b="1" i="1" u="sng" dirty="0"/>
            </a:br>
            <a:r>
              <a:rPr lang="en-IN" b="1" i="1" u="sng" dirty="0"/>
              <a:t>Two-phase Commit protocol</a:t>
            </a:r>
            <a:br>
              <a:rPr lang="en-IN" b="1" i="1" u="sng" dirty="0"/>
            </a:br>
            <a:endParaRPr lang="en-IN" b="1" i="1" u="sng" dirty="0"/>
          </a:p>
        </p:txBody>
      </p:sp>
    </p:spTree>
    <p:extLst>
      <p:ext uri="{BB962C8B-B14F-4D97-AF65-F5344CB8AC3E}">
        <p14:creationId xmlns:p14="http://schemas.microsoft.com/office/powerpoint/2010/main" val="2726971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2130B7-C275-4209-A767-8E809DF8115C}"/>
              </a:ext>
            </a:extLst>
          </p:cNvPr>
          <p:cNvSpPr>
            <a:spLocks noGrp="1"/>
          </p:cNvSpPr>
          <p:nvPr>
            <p:ph type="title"/>
          </p:nvPr>
        </p:nvSpPr>
        <p:spPr>
          <a:xfrm>
            <a:off x="0" y="-3578"/>
            <a:ext cx="12192000" cy="799998"/>
          </a:xfrm>
          <a:solidFill>
            <a:srgbClr val="00B0F0"/>
          </a:solidFill>
        </p:spPr>
        <p:txBody>
          <a:bodyPr>
            <a:normAutofit fontScale="90000"/>
          </a:bodyPr>
          <a:lstStyle/>
          <a:p>
            <a:pPr algn="ctr"/>
            <a:br>
              <a:rPr lang="en-IN" b="1" i="1" u="sng" dirty="0"/>
            </a:br>
            <a:r>
              <a:rPr lang="en-IN" b="1" i="1" u="sng" dirty="0"/>
              <a:t>Log based recovery (deferred database modification)</a:t>
            </a:r>
            <a:br>
              <a:rPr lang="en-IN" b="1" i="1" u="sng" dirty="0"/>
            </a:br>
            <a:endParaRPr lang="en-IN" b="1" i="1" u="sng" dirty="0"/>
          </a:p>
        </p:txBody>
      </p:sp>
      <p:sp>
        <p:nvSpPr>
          <p:cNvPr id="5" name="TextBox 4">
            <a:extLst>
              <a:ext uri="{FF2B5EF4-FFF2-40B4-BE49-F238E27FC236}">
                <a16:creationId xmlns:a16="http://schemas.microsoft.com/office/drawing/2014/main" id="{44962917-3F85-4B1D-BE24-1545E5F5B7CB}"/>
              </a:ext>
            </a:extLst>
          </p:cNvPr>
          <p:cNvSpPr txBox="1"/>
          <p:nvPr/>
        </p:nvSpPr>
        <p:spPr>
          <a:xfrm>
            <a:off x="929148" y="1976284"/>
            <a:ext cx="1976284" cy="646331"/>
          </a:xfrm>
          <a:prstGeom prst="rect">
            <a:avLst/>
          </a:prstGeom>
          <a:noFill/>
        </p:spPr>
        <p:txBody>
          <a:bodyPr wrap="square" rtlCol="0">
            <a:spAutoFit/>
          </a:bodyPr>
          <a:lstStyle/>
          <a:p>
            <a:r>
              <a:rPr lang="en-US" dirty="0">
                <a:ln>
                  <a:solidFill>
                    <a:srgbClr val="00C6B3"/>
                  </a:solidFill>
                </a:ln>
              </a:rPr>
              <a:t>A = 100</a:t>
            </a:r>
          </a:p>
          <a:p>
            <a:r>
              <a:rPr lang="en-US" dirty="0">
                <a:ln>
                  <a:solidFill>
                    <a:srgbClr val="00C6B3"/>
                  </a:solidFill>
                </a:ln>
              </a:rPr>
              <a:t>B = 200</a:t>
            </a:r>
          </a:p>
        </p:txBody>
      </p:sp>
      <p:graphicFrame>
        <p:nvGraphicFramePr>
          <p:cNvPr id="7" name="Table 4">
            <a:extLst>
              <a:ext uri="{FF2B5EF4-FFF2-40B4-BE49-F238E27FC236}">
                <a16:creationId xmlns:a16="http://schemas.microsoft.com/office/drawing/2014/main" id="{EFF5ECB4-C6FE-4735-88B3-CCAF5B29D81B}"/>
              </a:ext>
            </a:extLst>
          </p:cNvPr>
          <p:cNvGraphicFramePr>
            <a:graphicFrameLocks noGrp="1"/>
          </p:cNvGraphicFramePr>
          <p:nvPr>
            <p:extLst>
              <p:ext uri="{D42A27DB-BD31-4B8C-83A1-F6EECF244321}">
                <p14:modId xmlns:p14="http://schemas.microsoft.com/office/powerpoint/2010/main" val="93422082"/>
              </p:ext>
            </p:extLst>
          </p:nvPr>
        </p:nvGraphicFramePr>
        <p:xfrm>
          <a:off x="3426542" y="1976284"/>
          <a:ext cx="1334729" cy="3337560"/>
        </p:xfrm>
        <a:graphic>
          <a:graphicData uri="http://schemas.openxmlformats.org/drawingml/2006/table">
            <a:tbl>
              <a:tblPr firstRow="1" bandRow="1">
                <a:tableStyleId>{5940675A-B579-460E-94D1-54222C63F5DA}</a:tableStyleId>
              </a:tblPr>
              <a:tblGrid>
                <a:gridCol w="1334729">
                  <a:extLst>
                    <a:ext uri="{9D8B030D-6E8A-4147-A177-3AD203B41FA5}">
                      <a16:colId xmlns:a16="http://schemas.microsoft.com/office/drawing/2014/main" val="4174291897"/>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extLst>
                  <a:ext uri="{0D108BD9-81ED-4DB2-BD59-A6C34878D82A}">
                    <a16:rowId xmlns:a16="http://schemas.microsoft.com/office/drawing/2014/main" val="2705380322"/>
                  </a:ext>
                </a:extLst>
              </a:tr>
              <a:tr h="370840">
                <a:tc>
                  <a:txBody>
                    <a:bodyPr/>
                    <a:lstStyle/>
                    <a:p>
                      <a:pPr algn="ctr"/>
                      <a:r>
                        <a:rPr lang="en-US" b="1"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3246306714"/>
                  </a:ext>
                </a:extLst>
              </a:tr>
              <a:tr h="370840">
                <a:tc>
                  <a:txBody>
                    <a:bodyPr/>
                    <a:lstStyle/>
                    <a:p>
                      <a:pPr algn="ctr"/>
                      <a:r>
                        <a:rPr lang="en-US" b="1" dirty="0">
                          <a:latin typeface="Times New Roman" panose="02020603050405020304" pitchFamily="18" charset="0"/>
                          <a:cs typeface="Times New Roman" panose="02020603050405020304" pitchFamily="18" charset="0"/>
                        </a:rPr>
                        <a:t>A=A+100</a:t>
                      </a:r>
                    </a:p>
                  </a:txBody>
                  <a:tcPr/>
                </a:tc>
                <a:extLst>
                  <a:ext uri="{0D108BD9-81ED-4DB2-BD59-A6C34878D82A}">
                    <a16:rowId xmlns:a16="http://schemas.microsoft.com/office/drawing/2014/main" val="3393625218"/>
                  </a:ext>
                </a:extLst>
              </a:tr>
              <a:tr h="370840">
                <a:tc>
                  <a:txBody>
                    <a:bodyPr/>
                    <a:lstStyle/>
                    <a:p>
                      <a:pPr algn="ctr"/>
                      <a:r>
                        <a:rPr lang="en-US" b="1" dirty="0">
                          <a:latin typeface="Times New Roman" panose="02020603050405020304" pitchFamily="18" charset="0"/>
                          <a:cs typeface="Times New Roman" panose="02020603050405020304" pitchFamily="18" charset="0"/>
                        </a:rPr>
                        <a:t>W(A)</a:t>
                      </a:r>
                    </a:p>
                  </a:txBody>
                  <a:tcPr/>
                </a:tc>
                <a:extLst>
                  <a:ext uri="{0D108BD9-81ED-4DB2-BD59-A6C34878D82A}">
                    <a16:rowId xmlns:a16="http://schemas.microsoft.com/office/drawing/2014/main" val="3546584454"/>
                  </a:ext>
                </a:extLst>
              </a:tr>
              <a:tr h="370840">
                <a:tc>
                  <a:txBody>
                    <a:bodyPr/>
                    <a:lstStyle/>
                    <a:p>
                      <a:pPr algn="ctr"/>
                      <a:r>
                        <a:rPr lang="en-US" b="1" dirty="0">
                          <a:latin typeface="Times New Roman" panose="02020603050405020304" pitchFamily="18" charset="0"/>
                          <a:cs typeface="Times New Roman" panose="02020603050405020304" pitchFamily="18" charset="0"/>
                        </a:rPr>
                        <a:t>R(B)</a:t>
                      </a:r>
                    </a:p>
                  </a:txBody>
                  <a:tcPr/>
                </a:tc>
                <a:extLst>
                  <a:ext uri="{0D108BD9-81ED-4DB2-BD59-A6C34878D82A}">
                    <a16:rowId xmlns:a16="http://schemas.microsoft.com/office/drawing/2014/main" val="1033058327"/>
                  </a:ext>
                </a:extLst>
              </a:tr>
              <a:tr h="370840">
                <a:tc>
                  <a:txBody>
                    <a:bodyPr/>
                    <a:lstStyle/>
                    <a:p>
                      <a:pPr algn="ctr"/>
                      <a:r>
                        <a:rPr lang="en-US" b="1" dirty="0">
                          <a:latin typeface="Times New Roman" panose="02020603050405020304" pitchFamily="18" charset="0"/>
                          <a:cs typeface="Times New Roman" panose="02020603050405020304" pitchFamily="18" charset="0"/>
                        </a:rPr>
                        <a:t>B=B+200</a:t>
                      </a:r>
                    </a:p>
                  </a:txBody>
                  <a:tcPr/>
                </a:tc>
                <a:extLst>
                  <a:ext uri="{0D108BD9-81ED-4DB2-BD59-A6C34878D82A}">
                    <a16:rowId xmlns:a16="http://schemas.microsoft.com/office/drawing/2014/main" val="3408024631"/>
                  </a:ext>
                </a:extLst>
              </a:tr>
              <a:tr h="370840">
                <a:tc>
                  <a:txBody>
                    <a:bodyPr/>
                    <a:lstStyle/>
                    <a:p>
                      <a:pPr algn="ctr"/>
                      <a:r>
                        <a:rPr lang="en-US" b="1" dirty="0">
                          <a:latin typeface="Times New Roman" panose="02020603050405020304" pitchFamily="18" charset="0"/>
                          <a:cs typeface="Times New Roman" panose="02020603050405020304" pitchFamily="18" charset="0"/>
                        </a:rPr>
                        <a:t>W(B)</a:t>
                      </a:r>
                    </a:p>
                  </a:txBody>
                  <a:tcPr/>
                </a:tc>
                <a:extLst>
                  <a:ext uri="{0D108BD9-81ED-4DB2-BD59-A6C34878D82A}">
                    <a16:rowId xmlns:a16="http://schemas.microsoft.com/office/drawing/2014/main" val="728049688"/>
                  </a:ext>
                </a:extLst>
              </a:tr>
              <a:tr h="370840">
                <a:tc>
                  <a:txBody>
                    <a:bodyPr/>
                    <a:lstStyle/>
                    <a:p>
                      <a:pPr algn="ctr"/>
                      <a:r>
                        <a:rPr lang="en-US" b="1" dirty="0">
                          <a:latin typeface="Times New Roman" panose="02020603050405020304" pitchFamily="18" charset="0"/>
                          <a:cs typeface="Times New Roman" panose="02020603050405020304" pitchFamily="18" charset="0"/>
                        </a:rPr>
                        <a:t>COMMIT</a:t>
                      </a:r>
                    </a:p>
                  </a:txBody>
                  <a:tcPr/>
                </a:tc>
                <a:extLst>
                  <a:ext uri="{0D108BD9-81ED-4DB2-BD59-A6C34878D82A}">
                    <a16:rowId xmlns:a16="http://schemas.microsoft.com/office/drawing/2014/main" val="2371083321"/>
                  </a:ext>
                </a:extLst>
              </a:tr>
              <a:tr h="370840">
                <a:tc>
                  <a:txBody>
                    <a:bodyPr/>
                    <a:lstStyle/>
                    <a:p>
                      <a:pPr algn="ctr"/>
                      <a:r>
                        <a:rPr lang="en-US" b="1"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780826228"/>
                  </a:ext>
                </a:extLst>
              </a:tr>
            </a:tbl>
          </a:graphicData>
        </a:graphic>
      </p:graphicFrame>
      <p:graphicFrame>
        <p:nvGraphicFramePr>
          <p:cNvPr id="8" name="Table 4">
            <a:extLst>
              <a:ext uri="{FF2B5EF4-FFF2-40B4-BE49-F238E27FC236}">
                <a16:creationId xmlns:a16="http://schemas.microsoft.com/office/drawing/2014/main" id="{17D2902A-05FA-4881-8C8F-7607E8D0867E}"/>
              </a:ext>
            </a:extLst>
          </p:cNvPr>
          <p:cNvGraphicFramePr>
            <a:graphicFrameLocks noGrp="1"/>
          </p:cNvGraphicFramePr>
          <p:nvPr>
            <p:extLst>
              <p:ext uri="{D42A27DB-BD31-4B8C-83A1-F6EECF244321}">
                <p14:modId xmlns:p14="http://schemas.microsoft.com/office/powerpoint/2010/main" val="1809670297"/>
              </p:ext>
            </p:extLst>
          </p:nvPr>
        </p:nvGraphicFramePr>
        <p:xfrm>
          <a:off x="6410632" y="1991031"/>
          <a:ext cx="3175820" cy="1919522"/>
        </p:xfrm>
        <a:graphic>
          <a:graphicData uri="http://schemas.openxmlformats.org/drawingml/2006/table">
            <a:tbl>
              <a:tblPr firstRow="1" bandRow="1">
                <a:tableStyleId>{5940675A-B579-460E-94D1-54222C63F5DA}</a:tableStyleId>
              </a:tblPr>
              <a:tblGrid>
                <a:gridCol w="3175820">
                  <a:extLst>
                    <a:ext uri="{9D8B030D-6E8A-4147-A177-3AD203B41FA5}">
                      <a16:colId xmlns:a16="http://schemas.microsoft.com/office/drawing/2014/main" val="4174291897"/>
                    </a:ext>
                  </a:extLst>
                </a:gridCol>
              </a:tblGrid>
              <a:tr h="384202">
                <a:tc>
                  <a:txBody>
                    <a:bodyPr/>
                    <a:lstStyle/>
                    <a:p>
                      <a:pPr algn="ctr"/>
                      <a:r>
                        <a:rPr lang="en-US" b="1" dirty="0">
                          <a:latin typeface="Times New Roman" panose="02020603050405020304" pitchFamily="18" charset="0"/>
                          <a:cs typeface="Times New Roman" panose="02020603050405020304" pitchFamily="18" charset="0"/>
                        </a:rPr>
                        <a:t>Log</a:t>
                      </a:r>
                    </a:p>
                  </a:txBody>
                  <a:tcPr>
                    <a:solidFill>
                      <a:srgbClr val="00B0F0"/>
                    </a:solidFill>
                  </a:tcPr>
                </a:tc>
                <a:extLst>
                  <a:ext uri="{0D108BD9-81ED-4DB2-BD59-A6C34878D82A}">
                    <a16:rowId xmlns:a16="http://schemas.microsoft.com/office/drawing/2014/main" val="2705380322"/>
                  </a:ext>
                </a:extLst>
              </a:tr>
              <a:tr h="382714">
                <a:tc>
                  <a:txBody>
                    <a:bodyPr/>
                    <a:lstStyle/>
                    <a:p>
                      <a:pPr algn="ctr"/>
                      <a:r>
                        <a:rPr lang="en-US" b="1" dirty="0">
                          <a:latin typeface="Times New Roman" panose="02020603050405020304" pitchFamily="18" charset="0"/>
                          <a:cs typeface="Times New Roman" panose="02020603050405020304" pitchFamily="18" charset="0"/>
                        </a:rPr>
                        <a:t>&lt;T1,START&gt;</a:t>
                      </a:r>
                    </a:p>
                  </a:txBody>
                  <a:tcPr/>
                </a:tc>
                <a:extLst>
                  <a:ext uri="{0D108BD9-81ED-4DB2-BD59-A6C34878D82A}">
                    <a16:rowId xmlns:a16="http://schemas.microsoft.com/office/drawing/2014/main" val="3246306714"/>
                  </a:ext>
                </a:extLst>
              </a:tr>
              <a:tr h="384202">
                <a:tc>
                  <a:txBody>
                    <a:bodyPr/>
                    <a:lstStyle/>
                    <a:p>
                      <a:pPr algn="ctr"/>
                      <a:r>
                        <a:rPr lang="en-US" b="1" dirty="0">
                          <a:latin typeface="Times New Roman" panose="02020603050405020304" pitchFamily="18" charset="0"/>
                          <a:cs typeface="Times New Roman" panose="02020603050405020304" pitchFamily="18" charset="0"/>
                        </a:rPr>
                        <a:t>&lt;T1,A,200&gt;</a:t>
                      </a:r>
                    </a:p>
                  </a:txBody>
                  <a:tcPr/>
                </a:tc>
                <a:extLst>
                  <a:ext uri="{0D108BD9-81ED-4DB2-BD59-A6C34878D82A}">
                    <a16:rowId xmlns:a16="http://schemas.microsoft.com/office/drawing/2014/main" val="3393625218"/>
                  </a:ext>
                </a:extLst>
              </a:tr>
              <a:tr h="384202">
                <a:tc>
                  <a:txBody>
                    <a:bodyPr/>
                    <a:lstStyle/>
                    <a:p>
                      <a:pPr algn="ctr"/>
                      <a:r>
                        <a:rPr lang="en-US" b="1" dirty="0">
                          <a:latin typeface="Times New Roman" panose="02020603050405020304" pitchFamily="18" charset="0"/>
                          <a:cs typeface="Times New Roman" panose="02020603050405020304" pitchFamily="18" charset="0"/>
                        </a:rPr>
                        <a:t>&lt;T1,B,400&gt;</a:t>
                      </a:r>
                    </a:p>
                  </a:txBody>
                  <a:tcPr/>
                </a:tc>
                <a:extLst>
                  <a:ext uri="{0D108BD9-81ED-4DB2-BD59-A6C34878D82A}">
                    <a16:rowId xmlns:a16="http://schemas.microsoft.com/office/drawing/2014/main" val="3546584454"/>
                  </a:ext>
                </a:extLst>
              </a:tr>
              <a:tr h="384202">
                <a:tc>
                  <a:txBody>
                    <a:bodyPr/>
                    <a:lstStyle/>
                    <a:p>
                      <a:pPr algn="ctr"/>
                      <a:r>
                        <a:rPr lang="en-US" b="1" dirty="0">
                          <a:latin typeface="Times New Roman" panose="02020603050405020304" pitchFamily="18" charset="0"/>
                          <a:cs typeface="Times New Roman" panose="02020603050405020304" pitchFamily="18" charset="0"/>
                        </a:rPr>
                        <a:t>&lt;T1,COMMIT&gt;</a:t>
                      </a:r>
                    </a:p>
                  </a:txBody>
                  <a:tcPr/>
                </a:tc>
                <a:extLst>
                  <a:ext uri="{0D108BD9-81ED-4DB2-BD59-A6C34878D82A}">
                    <a16:rowId xmlns:a16="http://schemas.microsoft.com/office/drawing/2014/main" val="1033058327"/>
                  </a:ext>
                </a:extLst>
              </a:tr>
            </a:tbl>
          </a:graphicData>
        </a:graphic>
      </p:graphicFrame>
      <p:sp>
        <p:nvSpPr>
          <p:cNvPr id="9" name="TextBox 8">
            <a:extLst>
              <a:ext uri="{FF2B5EF4-FFF2-40B4-BE49-F238E27FC236}">
                <a16:creationId xmlns:a16="http://schemas.microsoft.com/office/drawing/2014/main" id="{C22FE655-997C-4B9A-9820-6D8CA6D4F146}"/>
              </a:ext>
            </a:extLst>
          </p:cNvPr>
          <p:cNvSpPr txBox="1"/>
          <p:nvPr/>
        </p:nvSpPr>
        <p:spPr>
          <a:xfrm>
            <a:off x="2315496" y="5397910"/>
            <a:ext cx="8598310" cy="584775"/>
          </a:xfrm>
          <a:prstGeom prst="rect">
            <a:avLst/>
          </a:prstGeom>
          <a:noFill/>
        </p:spPr>
        <p:txBody>
          <a:bodyPr wrap="square" rtlCol="0">
            <a:spAutoFit/>
          </a:bodyPr>
          <a:lstStyle/>
          <a:p>
            <a:r>
              <a:rPr lang="en-US" sz="3200" b="1" dirty="0"/>
              <a:t>&lt;TRANSACTION NUMBER, OBJECT, NEW VALUE&gt;</a:t>
            </a:r>
          </a:p>
        </p:txBody>
      </p:sp>
      <p:cxnSp>
        <p:nvCxnSpPr>
          <p:cNvPr id="11" name="Straight Connector 10">
            <a:extLst>
              <a:ext uri="{FF2B5EF4-FFF2-40B4-BE49-F238E27FC236}">
                <a16:creationId xmlns:a16="http://schemas.microsoft.com/office/drawing/2014/main" id="{C8556EA1-9CFB-4FF9-8AF8-0BF4C4014123}"/>
              </a:ext>
            </a:extLst>
          </p:cNvPr>
          <p:cNvCxnSpPr/>
          <p:nvPr/>
        </p:nvCxnSpPr>
        <p:spPr>
          <a:xfrm>
            <a:off x="5471652" y="1976284"/>
            <a:ext cx="0" cy="2966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39FF9-D875-4AB9-B36E-1675542B95EF}"/>
              </a:ext>
            </a:extLst>
          </p:cNvPr>
          <p:cNvCxnSpPr/>
          <p:nvPr/>
        </p:nvCxnSpPr>
        <p:spPr>
          <a:xfrm>
            <a:off x="2615381" y="1995952"/>
            <a:ext cx="0" cy="2966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AEBBF3-7D8B-43E3-A801-D40020B3819F}"/>
              </a:ext>
            </a:extLst>
          </p:cNvPr>
          <p:cNvSpPr txBox="1"/>
          <p:nvPr/>
        </p:nvSpPr>
        <p:spPr>
          <a:xfrm>
            <a:off x="934067" y="4090219"/>
            <a:ext cx="1976284" cy="646331"/>
          </a:xfrm>
          <a:prstGeom prst="rect">
            <a:avLst/>
          </a:prstGeom>
          <a:noFill/>
        </p:spPr>
        <p:txBody>
          <a:bodyPr wrap="square" rtlCol="0">
            <a:spAutoFit/>
          </a:bodyPr>
          <a:lstStyle/>
          <a:p>
            <a:r>
              <a:rPr lang="en-US" dirty="0">
                <a:ln>
                  <a:solidFill>
                    <a:srgbClr val="00B050"/>
                  </a:solidFill>
                </a:ln>
              </a:rPr>
              <a:t>A = 200</a:t>
            </a:r>
          </a:p>
          <a:p>
            <a:r>
              <a:rPr lang="en-US" dirty="0">
                <a:ln>
                  <a:solidFill>
                    <a:srgbClr val="00B050"/>
                  </a:solidFill>
                </a:ln>
              </a:rPr>
              <a:t>B = 400</a:t>
            </a:r>
          </a:p>
        </p:txBody>
      </p:sp>
      <p:sp>
        <p:nvSpPr>
          <p:cNvPr id="14" name="TextBox 13">
            <a:extLst>
              <a:ext uri="{FF2B5EF4-FFF2-40B4-BE49-F238E27FC236}">
                <a16:creationId xmlns:a16="http://schemas.microsoft.com/office/drawing/2014/main" id="{216600C2-0B31-48DB-9D10-45A85C2B81A2}"/>
              </a:ext>
            </a:extLst>
          </p:cNvPr>
          <p:cNvSpPr txBox="1"/>
          <p:nvPr/>
        </p:nvSpPr>
        <p:spPr>
          <a:xfrm>
            <a:off x="2964423" y="6194323"/>
            <a:ext cx="6828505" cy="369332"/>
          </a:xfrm>
          <a:prstGeom prst="rect">
            <a:avLst/>
          </a:prstGeom>
          <a:noFill/>
        </p:spPr>
        <p:txBody>
          <a:bodyPr wrap="square" rtlCol="0">
            <a:spAutoFit/>
          </a:bodyPr>
          <a:lstStyle/>
          <a:p>
            <a:r>
              <a:rPr lang="en-US" dirty="0"/>
              <a:t>REDO – NEW VALUE WILL BE UPDATED IN PERMANENT STORAGE</a:t>
            </a:r>
          </a:p>
        </p:txBody>
      </p:sp>
      <p:cxnSp>
        <p:nvCxnSpPr>
          <p:cNvPr id="16" name="Straight Arrow Connector 15">
            <a:extLst>
              <a:ext uri="{FF2B5EF4-FFF2-40B4-BE49-F238E27FC236}">
                <a16:creationId xmlns:a16="http://schemas.microsoft.com/office/drawing/2014/main" id="{5844C012-9878-44E7-BC51-27D63E62D05A}"/>
              </a:ext>
            </a:extLst>
          </p:cNvPr>
          <p:cNvCxnSpPr/>
          <p:nvPr/>
        </p:nvCxnSpPr>
        <p:spPr>
          <a:xfrm flipH="1" flipV="1">
            <a:off x="2138516" y="4483510"/>
            <a:ext cx="1288026" cy="2530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9495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2130B7-C275-4209-A767-8E809DF8115C}"/>
              </a:ext>
            </a:extLst>
          </p:cNvPr>
          <p:cNvSpPr>
            <a:spLocks noGrp="1"/>
          </p:cNvSpPr>
          <p:nvPr>
            <p:ph type="title"/>
          </p:nvPr>
        </p:nvSpPr>
        <p:spPr>
          <a:xfrm>
            <a:off x="0" y="-3578"/>
            <a:ext cx="12192000" cy="799998"/>
          </a:xfrm>
          <a:solidFill>
            <a:srgbClr val="00B0F0"/>
          </a:solidFill>
        </p:spPr>
        <p:txBody>
          <a:bodyPr>
            <a:normAutofit fontScale="90000"/>
          </a:bodyPr>
          <a:lstStyle/>
          <a:p>
            <a:pPr algn="ctr"/>
            <a:br>
              <a:rPr lang="en-IN" b="1" i="1" u="sng" dirty="0"/>
            </a:br>
            <a:r>
              <a:rPr lang="en-IN" b="1" i="1" u="sng" dirty="0"/>
              <a:t>Log based recovery (deferred database modification)</a:t>
            </a:r>
            <a:br>
              <a:rPr lang="en-IN" b="1" i="1" u="sng" dirty="0"/>
            </a:br>
            <a:endParaRPr lang="en-IN" b="1" i="1" u="sng" dirty="0"/>
          </a:p>
        </p:txBody>
      </p:sp>
      <p:sp>
        <p:nvSpPr>
          <p:cNvPr id="5" name="TextBox 4">
            <a:extLst>
              <a:ext uri="{FF2B5EF4-FFF2-40B4-BE49-F238E27FC236}">
                <a16:creationId xmlns:a16="http://schemas.microsoft.com/office/drawing/2014/main" id="{44962917-3F85-4B1D-BE24-1545E5F5B7CB}"/>
              </a:ext>
            </a:extLst>
          </p:cNvPr>
          <p:cNvSpPr txBox="1"/>
          <p:nvPr/>
        </p:nvSpPr>
        <p:spPr>
          <a:xfrm>
            <a:off x="929148" y="1976284"/>
            <a:ext cx="1976284" cy="646331"/>
          </a:xfrm>
          <a:prstGeom prst="rect">
            <a:avLst/>
          </a:prstGeom>
          <a:noFill/>
        </p:spPr>
        <p:txBody>
          <a:bodyPr wrap="square" rtlCol="0">
            <a:spAutoFit/>
          </a:bodyPr>
          <a:lstStyle/>
          <a:p>
            <a:r>
              <a:rPr lang="en-US" dirty="0">
                <a:ln>
                  <a:solidFill>
                    <a:srgbClr val="00C6B3"/>
                  </a:solidFill>
                </a:ln>
              </a:rPr>
              <a:t>A = 100</a:t>
            </a:r>
          </a:p>
          <a:p>
            <a:r>
              <a:rPr lang="en-US" dirty="0">
                <a:ln>
                  <a:solidFill>
                    <a:srgbClr val="00C6B3"/>
                  </a:solidFill>
                </a:ln>
              </a:rPr>
              <a:t>B = 200</a:t>
            </a:r>
          </a:p>
        </p:txBody>
      </p:sp>
      <p:graphicFrame>
        <p:nvGraphicFramePr>
          <p:cNvPr id="7" name="Table 4">
            <a:extLst>
              <a:ext uri="{FF2B5EF4-FFF2-40B4-BE49-F238E27FC236}">
                <a16:creationId xmlns:a16="http://schemas.microsoft.com/office/drawing/2014/main" id="{EFF5ECB4-C6FE-4735-88B3-CCAF5B29D81B}"/>
              </a:ext>
            </a:extLst>
          </p:cNvPr>
          <p:cNvGraphicFramePr>
            <a:graphicFrameLocks noGrp="1"/>
          </p:cNvGraphicFramePr>
          <p:nvPr>
            <p:extLst>
              <p:ext uri="{D42A27DB-BD31-4B8C-83A1-F6EECF244321}">
                <p14:modId xmlns:p14="http://schemas.microsoft.com/office/powerpoint/2010/main" val="1288694695"/>
              </p:ext>
            </p:extLst>
          </p:nvPr>
        </p:nvGraphicFramePr>
        <p:xfrm>
          <a:off x="3426542" y="1976284"/>
          <a:ext cx="1334729" cy="2966720"/>
        </p:xfrm>
        <a:graphic>
          <a:graphicData uri="http://schemas.openxmlformats.org/drawingml/2006/table">
            <a:tbl>
              <a:tblPr firstRow="1" bandRow="1">
                <a:tableStyleId>{5940675A-B579-460E-94D1-54222C63F5DA}</a:tableStyleId>
              </a:tblPr>
              <a:tblGrid>
                <a:gridCol w="1334729">
                  <a:extLst>
                    <a:ext uri="{9D8B030D-6E8A-4147-A177-3AD203B41FA5}">
                      <a16:colId xmlns:a16="http://schemas.microsoft.com/office/drawing/2014/main" val="4174291897"/>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extLst>
                  <a:ext uri="{0D108BD9-81ED-4DB2-BD59-A6C34878D82A}">
                    <a16:rowId xmlns:a16="http://schemas.microsoft.com/office/drawing/2014/main" val="2705380322"/>
                  </a:ext>
                </a:extLst>
              </a:tr>
              <a:tr h="370840">
                <a:tc>
                  <a:txBody>
                    <a:bodyPr/>
                    <a:lstStyle/>
                    <a:p>
                      <a:pPr algn="ctr"/>
                      <a:r>
                        <a:rPr lang="en-US" b="1"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3246306714"/>
                  </a:ext>
                </a:extLst>
              </a:tr>
              <a:tr h="370840">
                <a:tc>
                  <a:txBody>
                    <a:bodyPr/>
                    <a:lstStyle/>
                    <a:p>
                      <a:pPr algn="ctr"/>
                      <a:r>
                        <a:rPr lang="en-US" b="1" dirty="0">
                          <a:latin typeface="Times New Roman" panose="02020603050405020304" pitchFamily="18" charset="0"/>
                          <a:cs typeface="Times New Roman" panose="02020603050405020304" pitchFamily="18" charset="0"/>
                        </a:rPr>
                        <a:t>A=A+100</a:t>
                      </a:r>
                    </a:p>
                  </a:txBody>
                  <a:tcPr/>
                </a:tc>
                <a:extLst>
                  <a:ext uri="{0D108BD9-81ED-4DB2-BD59-A6C34878D82A}">
                    <a16:rowId xmlns:a16="http://schemas.microsoft.com/office/drawing/2014/main" val="3393625218"/>
                  </a:ext>
                </a:extLst>
              </a:tr>
              <a:tr h="370840">
                <a:tc>
                  <a:txBody>
                    <a:bodyPr/>
                    <a:lstStyle/>
                    <a:p>
                      <a:pPr algn="ctr"/>
                      <a:r>
                        <a:rPr lang="en-US" b="1" dirty="0">
                          <a:latin typeface="Times New Roman" panose="02020603050405020304" pitchFamily="18" charset="0"/>
                          <a:cs typeface="Times New Roman" panose="02020603050405020304" pitchFamily="18" charset="0"/>
                        </a:rPr>
                        <a:t>W(A)</a:t>
                      </a:r>
                    </a:p>
                  </a:txBody>
                  <a:tcPr/>
                </a:tc>
                <a:extLst>
                  <a:ext uri="{0D108BD9-81ED-4DB2-BD59-A6C34878D82A}">
                    <a16:rowId xmlns:a16="http://schemas.microsoft.com/office/drawing/2014/main" val="3546584454"/>
                  </a:ext>
                </a:extLst>
              </a:tr>
              <a:tr h="370840">
                <a:tc>
                  <a:txBody>
                    <a:bodyPr/>
                    <a:lstStyle/>
                    <a:p>
                      <a:pPr algn="ctr"/>
                      <a:r>
                        <a:rPr lang="en-US" b="1" dirty="0">
                          <a:latin typeface="Times New Roman" panose="02020603050405020304" pitchFamily="18" charset="0"/>
                          <a:cs typeface="Times New Roman" panose="02020603050405020304" pitchFamily="18" charset="0"/>
                        </a:rPr>
                        <a:t>R(B)</a:t>
                      </a:r>
                    </a:p>
                  </a:txBody>
                  <a:tcPr/>
                </a:tc>
                <a:extLst>
                  <a:ext uri="{0D108BD9-81ED-4DB2-BD59-A6C34878D82A}">
                    <a16:rowId xmlns:a16="http://schemas.microsoft.com/office/drawing/2014/main" val="1033058327"/>
                  </a:ext>
                </a:extLst>
              </a:tr>
              <a:tr h="370840">
                <a:tc>
                  <a:txBody>
                    <a:bodyPr/>
                    <a:lstStyle/>
                    <a:p>
                      <a:pPr algn="ctr"/>
                      <a:r>
                        <a:rPr lang="en-US" b="1" dirty="0">
                          <a:latin typeface="Times New Roman" panose="02020603050405020304" pitchFamily="18" charset="0"/>
                          <a:cs typeface="Times New Roman" panose="02020603050405020304" pitchFamily="18" charset="0"/>
                        </a:rPr>
                        <a:t>B=B+200</a:t>
                      </a:r>
                    </a:p>
                  </a:txBody>
                  <a:tcPr/>
                </a:tc>
                <a:extLst>
                  <a:ext uri="{0D108BD9-81ED-4DB2-BD59-A6C34878D82A}">
                    <a16:rowId xmlns:a16="http://schemas.microsoft.com/office/drawing/2014/main" val="3408024631"/>
                  </a:ext>
                </a:extLst>
              </a:tr>
              <a:tr h="370840">
                <a:tc>
                  <a:txBody>
                    <a:bodyPr/>
                    <a:lstStyle/>
                    <a:p>
                      <a:pPr algn="ctr"/>
                      <a:r>
                        <a:rPr lang="en-US" b="1" dirty="0">
                          <a:latin typeface="Times New Roman" panose="02020603050405020304" pitchFamily="18" charset="0"/>
                          <a:cs typeface="Times New Roman" panose="02020603050405020304" pitchFamily="18" charset="0"/>
                        </a:rPr>
                        <a:t>W(B)</a:t>
                      </a:r>
                    </a:p>
                  </a:txBody>
                  <a:tcPr/>
                </a:tc>
                <a:extLst>
                  <a:ext uri="{0D108BD9-81ED-4DB2-BD59-A6C34878D82A}">
                    <a16:rowId xmlns:a16="http://schemas.microsoft.com/office/drawing/2014/main" val="728049688"/>
                  </a:ext>
                </a:extLst>
              </a:tr>
              <a:tr h="370840">
                <a:tc>
                  <a:txBody>
                    <a:bodyPr/>
                    <a:lstStyle/>
                    <a:p>
                      <a:pPr algn="ctr"/>
                      <a:r>
                        <a:rPr lang="en-US" b="1"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780826228"/>
                  </a:ext>
                </a:extLst>
              </a:tr>
            </a:tbl>
          </a:graphicData>
        </a:graphic>
      </p:graphicFrame>
      <p:graphicFrame>
        <p:nvGraphicFramePr>
          <p:cNvPr id="8" name="Table 4">
            <a:extLst>
              <a:ext uri="{FF2B5EF4-FFF2-40B4-BE49-F238E27FC236}">
                <a16:creationId xmlns:a16="http://schemas.microsoft.com/office/drawing/2014/main" id="{17D2902A-05FA-4881-8C8F-7607E8D0867E}"/>
              </a:ext>
            </a:extLst>
          </p:cNvPr>
          <p:cNvGraphicFramePr>
            <a:graphicFrameLocks noGrp="1"/>
          </p:cNvGraphicFramePr>
          <p:nvPr>
            <p:extLst>
              <p:ext uri="{D42A27DB-BD31-4B8C-83A1-F6EECF244321}">
                <p14:modId xmlns:p14="http://schemas.microsoft.com/office/powerpoint/2010/main" val="1903444846"/>
              </p:ext>
            </p:extLst>
          </p:nvPr>
        </p:nvGraphicFramePr>
        <p:xfrm>
          <a:off x="6410632" y="1991031"/>
          <a:ext cx="3175820" cy="1535320"/>
        </p:xfrm>
        <a:graphic>
          <a:graphicData uri="http://schemas.openxmlformats.org/drawingml/2006/table">
            <a:tbl>
              <a:tblPr firstRow="1" bandRow="1">
                <a:tableStyleId>{5940675A-B579-460E-94D1-54222C63F5DA}</a:tableStyleId>
              </a:tblPr>
              <a:tblGrid>
                <a:gridCol w="3175820">
                  <a:extLst>
                    <a:ext uri="{9D8B030D-6E8A-4147-A177-3AD203B41FA5}">
                      <a16:colId xmlns:a16="http://schemas.microsoft.com/office/drawing/2014/main" val="4174291897"/>
                    </a:ext>
                  </a:extLst>
                </a:gridCol>
              </a:tblGrid>
              <a:tr h="384202">
                <a:tc>
                  <a:txBody>
                    <a:bodyPr/>
                    <a:lstStyle/>
                    <a:p>
                      <a:pPr algn="ctr"/>
                      <a:r>
                        <a:rPr lang="en-US" b="1" dirty="0">
                          <a:latin typeface="Times New Roman" panose="02020603050405020304" pitchFamily="18" charset="0"/>
                          <a:cs typeface="Times New Roman" panose="02020603050405020304" pitchFamily="18" charset="0"/>
                        </a:rPr>
                        <a:t>Log</a:t>
                      </a:r>
                    </a:p>
                  </a:txBody>
                  <a:tcPr>
                    <a:solidFill>
                      <a:srgbClr val="00B0F0"/>
                    </a:solidFill>
                  </a:tcPr>
                </a:tc>
                <a:extLst>
                  <a:ext uri="{0D108BD9-81ED-4DB2-BD59-A6C34878D82A}">
                    <a16:rowId xmlns:a16="http://schemas.microsoft.com/office/drawing/2014/main" val="2705380322"/>
                  </a:ext>
                </a:extLst>
              </a:tr>
              <a:tr h="382714">
                <a:tc>
                  <a:txBody>
                    <a:bodyPr/>
                    <a:lstStyle/>
                    <a:p>
                      <a:pPr algn="ctr"/>
                      <a:r>
                        <a:rPr lang="en-US" b="1" dirty="0">
                          <a:latin typeface="Times New Roman" panose="02020603050405020304" pitchFamily="18" charset="0"/>
                          <a:cs typeface="Times New Roman" panose="02020603050405020304" pitchFamily="18" charset="0"/>
                        </a:rPr>
                        <a:t>&lt;T1,START&gt;</a:t>
                      </a:r>
                    </a:p>
                  </a:txBody>
                  <a:tcPr/>
                </a:tc>
                <a:extLst>
                  <a:ext uri="{0D108BD9-81ED-4DB2-BD59-A6C34878D82A}">
                    <a16:rowId xmlns:a16="http://schemas.microsoft.com/office/drawing/2014/main" val="3246306714"/>
                  </a:ext>
                </a:extLst>
              </a:tr>
              <a:tr h="384202">
                <a:tc>
                  <a:txBody>
                    <a:bodyPr/>
                    <a:lstStyle/>
                    <a:p>
                      <a:pPr algn="ctr"/>
                      <a:r>
                        <a:rPr lang="en-US" b="1" dirty="0">
                          <a:latin typeface="Times New Roman" panose="02020603050405020304" pitchFamily="18" charset="0"/>
                          <a:cs typeface="Times New Roman" panose="02020603050405020304" pitchFamily="18" charset="0"/>
                        </a:rPr>
                        <a:t>&lt;T1,A,200&gt;</a:t>
                      </a:r>
                    </a:p>
                  </a:txBody>
                  <a:tcPr/>
                </a:tc>
                <a:extLst>
                  <a:ext uri="{0D108BD9-81ED-4DB2-BD59-A6C34878D82A}">
                    <a16:rowId xmlns:a16="http://schemas.microsoft.com/office/drawing/2014/main" val="3393625218"/>
                  </a:ext>
                </a:extLst>
              </a:tr>
              <a:tr h="384202">
                <a:tc>
                  <a:txBody>
                    <a:bodyPr/>
                    <a:lstStyle/>
                    <a:p>
                      <a:pPr algn="ctr"/>
                      <a:r>
                        <a:rPr lang="en-US" b="1" dirty="0">
                          <a:latin typeface="Times New Roman" panose="02020603050405020304" pitchFamily="18" charset="0"/>
                          <a:cs typeface="Times New Roman" panose="02020603050405020304" pitchFamily="18" charset="0"/>
                        </a:rPr>
                        <a:t>&lt;T1,B,400&gt;</a:t>
                      </a:r>
                    </a:p>
                  </a:txBody>
                  <a:tcPr/>
                </a:tc>
                <a:extLst>
                  <a:ext uri="{0D108BD9-81ED-4DB2-BD59-A6C34878D82A}">
                    <a16:rowId xmlns:a16="http://schemas.microsoft.com/office/drawing/2014/main" val="3546584454"/>
                  </a:ext>
                </a:extLst>
              </a:tr>
            </a:tbl>
          </a:graphicData>
        </a:graphic>
      </p:graphicFrame>
      <p:sp>
        <p:nvSpPr>
          <p:cNvPr id="9" name="TextBox 8">
            <a:extLst>
              <a:ext uri="{FF2B5EF4-FFF2-40B4-BE49-F238E27FC236}">
                <a16:creationId xmlns:a16="http://schemas.microsoft.com/office/drawing/2014/main" id="{C22FE655-997C-4B9A-9820-6D8CA6D4F146}"/>
              </a:ext>
            </a:extLst>
          </p:cNvPr>
          <p:cNvSpPr txBox="1"/>
          <p:nvPr/>
        </p:nvSpPr>
        <p:spPr>
          <a:xfrm>
            <a:off x="2315496" y="5397910"/>
            <a:ext cx="8598310" cy="584775"/>
          </a:xfrm>
          <a:prstGeom prst="rect">
            <a:avLst/>
          </a:prstGeom>
          <a:noFill/>
        </p:spPr>
        <p:txBody>
          <a:bodyPr wrap="square" rtlCol="0">
            <a:spAutoFit/>
          </a:bodyPr>
          <a:lstStyle/>
          <a:p>
            <a:r>
              <a:rPr lang="en-US" sz="3200" b="1" dirty="0"/>
              <a:t>&lt;TRANSACTION NUMBER, OBJECT, NEW VALUE&gt;</a:t>
            </a:r>
          </a:p>
        </p:txBody>
      </p:sp>
      <p:cxnSp>
        <p:nvCxnSpPr>
          <p:cNvPr id="11" name="Straight Connector 10">
            <a:extLst>
              <a:ext uri="{FF2B5EF4-FFF2-40B4-BE49-F238E27FC236}">
                <a16:creationId xmlns:a16="http://schemas.microsoft.com/office/drawing/2014/main" id="{C8556EA1-9CFB-4FF9-8AF8-0BF4C4014123}"/>
              </a:ext>
            </a:extLst>
          </p:cNvPr>
          <p:cNvCxnSpPr/>
          <p:nvPr/>
        </p:nvCxnSpPr>
        <p:spPr>
          <a:xfrm>
            <a:off x="5471652" y="1976284"/>
            <a:ext cx="0" cy="2966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39FF9-D875-4AB9-B36E-1675542B95EF}"/>
              </a:ext>
            </a:extLst>
          </p:cNvPr>
          <p:cNvCxnSpPr/>
          <p:nvPr/>
        </p:nvCxnSpPr>
        <p:spPr>
          <a:xfrm>
            <a:off x="2615381" y="1995952"/>
            <a:ext cx="0" cy="2966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6600C2-0B31-48DB-9D10-45A85C2B81A2}"/>
              </a:ext>
            </a:extLst>
          </p:cNvPr>
          <p:cNvSpPr txBox="1"/>
          <p:nvPr/>
        </p:nvSpPr>
        <p:spPr>
          <a:xfrm>
            <a:off x="4218036" y="6194323"/>
            <a:ext cx="6828505" cy="369332"/>
          </a:xfrm>
          <a:prstGeom prst="rect">
            <a:avLst/>
          </a:prstGeom>
          <a:noFill/>
        </p:spPr>
        <p:txBody>
          <a:bodyPr wrap="square" rtlCol="0">
            <a:spAutoFit/>
          </a:bodyPr>
          <a:lstStyle/>
          <a:p>
            <a:r>
              <a:rPr lang="en-US" dirty="0"/>
              <a:t>NO OPERATION WILL BE DONE</a:t>
            </a:r>
          </a:p>
        </p:txBody>
      </p:sp>
    </p:spTree>
    <p:extLst>
      <p:ext uri="{BB962C8B-B14F-4D97-AF65-F5344CB8AC3E}">
        <p14:creationId xmlns:p14="http://schemas.microsoft.com/office/powerpoint/2010/main" val="40721913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2130B7-C275-4209-A767-8E809DF8115C}"/>
              </a:ext>
            </a:extLst>
          </p:cNvPr>
          <p:cNvSpPr>
            <a:spLocks noGrp="1"/>
          </p:cNvSpPr>
          <p:nvPr>
            <p:ph type="title"/>
          </p:nvPr>
        </p:nvSpPr>
        <p:spPr>
          <a:xfrm>
            <a:off x="0" y="-3578"/>
            <a:ext cx="12192000" cy="799998"/>
          </a:xfrm>
          <a:solidFill>
            <a:srgbClr val="00B0F0"/>
          </a:solidFill>
        </p:spPr>
        <p:txBody>
          <a:bodyPr>
            <a:normAutofit fontScale="90000"/>
          </a:bodyPr>
          <a:lstStyle/>
          <a:p>
            <a:pPr algn="ctr"/>
            <a:br>
              <a:rPr lang="en-IN" b="1" i="1" u="sng" dirty="0"/>
            </a:br>
            <a:r>
              <a:rPr lang="en-IN" b="1" i="1" u="sng" dirty="0"/>
              <a:t>Log based recovery (deferred database modification)</a:t>
            </a:r>
            <a:br>
              <a:rPr lang="en-IN" b="1" i="1" u="sng" dirty="0"/>
            </a:br>
            <a:endParaRPr lang="en-IN" b="1" i="1" u="sng" dirty="0"/>
          </a:p>
        </p:txBody>
      </p:sp>
      <p:sp>
        <p:nvSpPr>
          <p:cNvPr id="5" name="TextBox 4">
            <a:extLst>
              <a:ext uri="{FF2B5EF4-FFF2-40B4-BE49-F238E27FC236}">
                <a16:creationId xmlns:a16="http://schemas.microsoft.com/office/drawing/2014/main" id="{44962917-3F85-4B1D-BE24-1545E5F5B7CB}"/>
              </a:ext>
            </a:extLst>
          </p:cNvPr>
          <p:cNvSpPr txBox="1"/>
          <p:nvPr/>
        </p:nvSpPr>
        <p:spPr>
          <a:xfrm>
            <a:off x="2531806" y="2284447"/>
            <a:ext cx="1976284" cy="923330"/>
          </a:xfrm>
          <a:prstGeom prst="rect">
            <a:avLst/>
          </a:prstGeom>
          <a:noFill/>
        </p:spPr>
        <p:txBody>
          <a:bodyPr wrap="square" rtlCol="0">
            <a:spAutoFit/>
          </a:bodyPr>
          <a:lstStyle/>
          <a:p>
            <a:r>
              <a:rPr lang="en-US" dirty="0">
                <a:ln>
                  <a:solidFill>
                    <a:srgbClr val="00C6B3"/>
                  </a:solidFill>
                </a:ln>
              </a:rPr>
              <a:t>A = 100</a:t>
            </a:r>
          </a:p>
          <a:p>
            <a:r>
              <a:rPr lang="en-US" dirty="0">
                <a:ln>
                  <a:solidFill>
                    <a:srgbClr val="00C6B3"/>
                  </a:solidFill>
                </a:ln>
              </a:rPr>
              <a:t>B = 200</a:t>
            </a:r>
          </a:p>
          <a:p>
            <a:r>
              <a:rPr lang="en-US" dirty="0">
                <a:ln>
                  <a:solidFill>
                    <a:srgbClr val="00C6B3"/>
                  </a:solidFill>
                </a:ln>
              </a:rPr>
              <a:t>C = 500</a:t>
            </a:r>
          </a:p>
        </p:txBody>
      </p:sp>
      <p:graphicFrame>
        <p:nvGraphicFramePr>
          <p:cNvPr id="8" name="Table 4">
            <a:extLst>
              <a:ext uri="{FF2B5EF4-FFF2-40B4-BE49-F238E27FC236}">
                <a16:creationId xmlns:a16="http://schemas.microsoft.com/office/drawing/2014/main" id="{17D2902A-05FA-4881-8C8F-7607E8D0867E}"/>
              </a:ext>
            </a:extLst>
          </p:cNvPr>
          <p:cNvGraphicFramePr>
            <a:graphicFrameLocks noGrp="1"/>
          </p:cNvGraphicFramePr>
          <p:nvPr>
            <p:extLst>
              <p:ext uri="{D42A27DB-BD31-4B8C-83A1-F6EECF244321}">
                <p14:modId xmlns:p14="http://schemas.microsoft.com/office/powerpoint/2010/main" val="252909824"/>
              </p:ext>
            </p:extLst>
          </p:nvPr>
        </p:nvGraphicFramePr>
        <p:xfrm>
          <a:off x="4508090" y="2284447"/>
          <a:ext cx="3175820" cy="3072128"/>
        </p:xfrm>
        <a:graphic>
          <a:graphicData uri="http://schemas.openxmlformats.org/drawingml/2006/table">
            <a:tbl>
              <a:tblPr firstRow="1" bandRow="1">
                <a:tableStyleId>{5940675A-B579-460E-94D1-54222C63F5DA}</a:tableStyleId>
              </a:tblPr>
              <a:tblGrid>
                <a:gridCol w="3175820">
                  <a:extLst>
                    <a:ext uri="{9D8B030D-6E8A-4147-A177-3AD203B41FA5}">
                      <a16:colId xmlns:a16="http://schemas.microsoft.com/office/drawing/2014/main" val="4174291897"/>
                    </a:ext>
                  </a:extLst>
                </a:gridCol>
              </a:tblGrid>
              <a:tr h="384202">
                <a:tc>
                  <a:txBody>
                    <a:bodyPr/>
                    <a:lstStyle/>
                    <a:p>
                      <a:pPr algn="ctr"/>
                      <a:r>
                        <a:rPr lang="en-US" b="1" dirty="0">
                          <a:latin typeface="Times New Roman" panose="02020603050405020304" pitchFamily="18" charset="0"/>
                          <a:cs typeface="Times New Roman" panose="02020603050405020304" pitchFamily="18" charset="0"/>
                        </a:rPr>
                        <a:t>Log</a:t>
                      </a:r>
                    </a:p>
                  </a:txBody>
                  <a:tcPr>
                    <a:solidFill>
                      <a:srgbClr val="00B0F0"/>
                    </a:solidFill>
                  </a:tcPr>
                </a:tc>
                <a:extLst>
                  <a:ext uri="{0D108BD9-81ED-4DB2-BD59-A6C34878D82A}">
                    <a16:rowId xmlns:a16="http://schemas.microsoft.com/office/drawing/2014/main" val="2705380322"/>
                  </a:ext>
                </a:extLst>
              </a:tr>
              <a:tr h="382714">
                <a:tc>
                  <a:txBody>
                    <a:bodyPr/>
                    <a:lstStyle/>
                    <a:p>
                      <a:pPr algn="ctr"/>
                      <a:r>
                        <a:rPr lang="en-US" b="1" dirty="0">
                          <a:latin typeface="Times New Roman" panose="02020603050405020304" pitchFamily="18" charset="0"/>
                          <a:cs typeface="Times New Roman" panose="02020603050405020304" pitchFamily="18" charset="0"/>
                        </a:rPr>
                        <a:t>&lt;T1,START&gt;</a:t>
                      </a:r>
                    </a:p>
                  </a:txBody>
                  <a:tcPr/>
                </a:tc>
                <a:extLst>
                  <a:ext uri="{0D108BD9-81ED-4DB2-BD59-A6C34878D82A}">
                    <a16:rowId xmlns:a16="http://schemas.microsoft.com/office/drawing/2014/main" val="3246306714"/>
                  </a:ext>
                </a:extLst>
              </a:tr>
              <a:tr h="384202">
                <a:tc>
                  <a:txBody>
                    <a:bodyPr/>
                    <a:lstStyle/>
                    <a:p>
                      <a:pPr algn="ctr"/>
                      <a:r>
                        <a:rPr lang="en-US" b="1" dirty="0">
                          <a:latin typeface="Times New Roman" panose="02020603050405020304" pitchFamily="18" charset="0"/>
                          <a:cs typeface="Times New Roman" panose="02020603050405020304" pitchFamily="18" charset="0"/>
                        </a:rPr>
                        <a:t>&lt;T1,A,200&gt;</a:t>
                      </a:r>
                    </a:p>
                  </a:txBody>
                  <a:tcPr/>
                </a:tc>
                <a:extLst>
                  <a:ext uri="{0D108BD9-81ED-4DB2-BD59-A6C34878D82A}">
                    <a16:rowId xmlns:a16="http://schemas.microsoft.com/office/drawing/2014/main" val="3393625218"/>
                  </a:ext>
                </a:extLst>
              </a:tr>
              <a:tr h="384202">
                <a:tc>
                  <a:txBody>
                    <a:bodyPr/>
                    <a:lstStyle/>
                    <a:p>
                      <a:pPr algn="ctr"/>
                      <a:r>
                        <a:rPr lang="en-US" b="1" dirty="0">
                          <a:latin typeface="Times New Roman" panose="02020603050405020304" pitchFamily="18" charset="0"/>
                          <a:cs typeface="Times New Roman" panose="02020603050405020304" pitchFamily="18" charset="0"/>
                        </a:rPr>
                        <a:t>&lt;T1,B,400&gt;</a:t>
                      </a:r>
                    </a:p>
                  </a:txBody>
                  <a:tcPr/>
                </a:tc>
                <a:extLst>
                  <a:ext uri="{0D108BD9-81ED-4DB2-BD59-A6C34878D82A}">
                    <a16:rowId xmlns:a16="http://schemas.microsoft.com/office/drawing/2014/main" val="3546584454"/>
                  </a:ext>
                </a:extLst>
              </a:tr>
              <a:tr h="384202">
                <a:tc>
                  <a:txBody>
                    <a:bodyPr/>
                    <a:lstStyle/>
                    <a:p>
                      <a:pPr algn="ctr"/>
                      <a:r>
                        <a:rPr lang="en-US" b="1" dirty="0">
                          <a:latin typeface="Times New Roman" panose="02020603050405020304" pitchFamily="18" charset="0"/>
                          <a:cs typeface="Times New Roman" panose="02020603050405020304" pitchFamily="18" charset="0"/>
                        </a:rPr>
                        <a:t>&lt;T1,COMMIT&gt;</a:t>
                      </a:r>
                    </a:p>
                  </a:txBody>
                  <a:tcPr/>
                </a:tc>
                <a:extLst>
                  <a:ext uri="{0D108BD9-81ED-4DB2-BD59-A6C34878D82A}">
                    <a16:rowId xmlns:a16="http://schemas.microsoft.com/office/drawing/2014/main" val="1033058327"/>
                  </a:ext>
                </a:extLst>
              </a:tr>
              <a:tr h="384202">
                <a:tc>
                  <a:txBody>
                    <a:bodyPr/>
                    <a:lstStyle/>
                    <a:p>
                      <a:pPr algn="ctr"/>
                      <a:r>
                        <a:rPr lang="en-US" b="1" dirty="0">
                          <a:latin typeface="Times New Roman" panose="02020603050405020304" pitchFamily="18" charset="0"/>
                          <a:cs typeface="Times New Roman" panose="02020603050405020304" pitchFamily="18" charset="0"/>
                        </a:rPr>
                        <a:t>&lt;T2,START&gt;</a:t>
                      </a:r>
                    </a:p>
                  </a:txBody>
                  <a:tcPr/>
                </a:tc>
                <a:extLst>
                  <a:ext uri="{0D108BD9-81ED-4DB2-BD59-A6C34878D82A}">
                    <a16:rowId xmlns:a16="http://schemas.microsoft.com/office/drawing/2014/main" val="1349468278"/>
                  </a:ext>
                </a:extLst>
              </a:tr>
              <a:tr h="384202">
                <a:tc>
                  <a:txBody>
                    <a:bodyPr/>
                    <a:lstStyle/>
                    <a:p>
                      <a:pPr algn="ctr"/>
                      <a:r>
                        <a:rPr lang="en-US" b="1" dirty="0">
                          <a:latin typeface="Times New Roman" panose="02020603050405020304" pitchFamily="18" charset="0"/>
                          <a:cs typeface="Times New Roman" panose="02020603050405020304" pitchFamily="18" charset="0"/>
                        </a:rPr>
                        <a:t>&lt;T2,C,500&gt;</a:t>
                      </a:r>
                    </a:p>
                  </a:txBody>
                  <a:tcPr/>
                </a:tc>
                <a:extLst>
                  <a:ext uri="{0D108BD9-81ED-4DB2-BD59-A6C34878D82A}">
                    <a16:rowId xmlns:a16="http://schemas.microsoft.com/office/drawing/2014/main" val="719631896"/>
                  </a:ext>
                </a:extLst>
              </a:tr>
              <a:tr h="384202">
                <a:tc>
                  <a:txBody>
                    <a:bodyPr/>
                    <a:lstStyle/>
                    <a:p>
                      <a:pPr algn="ctr"/>
                      <a:r>
                        <a:rPr lang="en-US" b="1"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316225031"/>
                  </a:ext>
                </a:extLst>
              </a:tr>
            </a:tbl>
          </a:graphicData>
        </a:graphic>
      </p:graphicFrame>
      <p:sp>
        <p:nvSpPr>
          <p:cNvPr id="13" name="TextBox 12">
            <a:extLst>
              <a:ext uri="{FF2B5EF4-FFF2-40B4-BE49-F238E27FC236}">
                <a16:creationId xmlns:a16="http://schemas.microsoft.com/office/drawing/2014/main" id="{E0AEBBF3-7D8B-43E3-A801-D40020B3819F}"/>
              </a:ext>
            </a:extLst>
          </p:cNvPr>
          <p:cNvSpPr txBox="1"/>
          <p:nvPr/>
        </p:nvSpPr>
        <p:spPr>
          <a:xfrm>
            <a:off x="2531806" y="4433245"/>
            <a:ext cx="1976284" cy="923330"/>
          </a:xfrm>
          <a:prstGeom prst="rect">
            <a:avLst/>
          </a:prstGeom>
          <a:noFill/>
        </p:spPr>
        <p:txBody>
          <a:bodyPr wrap="square" rtlCol="0">
            <a:spAutoFit/>
          </a:bodyPr>
          <a:lstStyle/>
          <a:p>
            <a:r>
              <a:rPr lang="en-US" dirty="0">
                <a:ln>
                  <a:solidFill>
                    <a:srgbClr val="00B050"/>
                  </a:solidFill>
                </a:ln>
              </a:rPr>
              <a:t>A = 200</a:t>
            </a:r>
          </a:p>
          <a:p>
            <a:r>
              <a:rPr lang="en-US" dirty="0">
                <a:ln>
                  <a:solidFill>
                    <a:srgbClr val="00B050"/>
                  </a:solidFill>
                </a:ln>
              </a:rPr>
              <a:t>B = 400</a:t>
            </a:r>
          </a:p>
          <a:p>
            <a:r>
              <a:rPr lang="en-US" dirty="0">
                <a:ln>
                  <a:solidFill>
                    <a:srgbClr val="00B050"/>
                  </a:solidFill>
                </a:ln>
              </a:rPr>
              <a:t>C = 500</a:t>
            </a:r>
          </a:p>
        </p:txBody>
      </p:sp>
      <p:sp>
        <p:nvSpPr>
          <p:cNvPr id="2" name="TextBox 1">
            <a:extLst>
              <a:ext uri="{FF2B5EF4-FFF2-40B4-BE49-F238E27FC236}">
                <a16:creationId xmlns:a16="http://schemas.microsoft.com/office/drawing/2014/main" id="{29334F2A-301B-4E62-9D45-58E15D9B2B43}"/>
              </a:ext>
            </a:extLst>
          </p:cNvPr>
          <p:cNvSpPr txBox="1"/>
          <p:nvPr/>
        </p:nvSpPr>
        <p:spPr>
          <a:xfrm>
            <a:off x="1768903" y="5441853"/>
            <a:ext cx="8185354" cy="369332"/>
          </a:xfrm>
          <a:prstGeom prst="rect">
            <a:avLst/>
          </a:prstGeom>
          <a:noFill/>
        </p:spPr>
        <p:txBody>
          <a:bodyPr wrap="square" rtlCol="0">
            <a:spAutoFit/>
          </a:bodyPr>
          <a:lstStyle/>
          <a:p>
            <a:r>
              <a:rPr lang="en-US" b="1" dirty="0"/>
              <a:t>T1 WILL BE REDO, FOR T2 NO OPERATION WILL BE DONE AS IT IS NOT COMMITED</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4D883C8A-734F-45F9-ABAF-276E2379F8B1}"/>
                  </a:ext>
                </a:extLst>
              </p14:cNvPr>
              <p14:cNvContentPartPr/>
              <p14:nvPr/>
            </p14:nvContentPartPr>
            <p14:xfrm>
              <a:off x="5911920" y="4876920"/>
              <a:ext cx="1981440" cy="470160"/>
            </p14:xfrm>
          </p:contentPart>
        </mc:Choice>
        <mc:Fallback>
          <p:pic>
            <p:nvPicPr>
              <p:cNvPr id="3" name="Ink 2">
                <a:extLst>
                  <a:ext uri="{FF2B5EF4-FFF2-40B4-BE49-F238E27FC236}">
                    <a16:creationId xmlns:a16="http://schemas.microsoft.com/office/drawing/2014/main" id="{4D883C8A-734F-45F9-ABAF-276E2379F8B1}"/>
                  </a:ext>
                </a:extLst>
              </p:cNvPr>
              <p:cNvPicPr/>
              <p:nvPr/>
            </p:nvPicPr>
            <p:blipFill>
              <a:blip r:embed="rId3"/>
              <a:stretch>
                <a:fillRect/>
              </a:stretch>
            </p:blipFill>
            <p:spPr>
              <a:xfrm>
                <a:off x="5902560" y="4867560"/>
                <a:ext cx="2000160" cy="488880"/>
              </a:xfrm>
              <a:prstGeom prst="rect">
                <a:avLst/>
              </a:prstGeom>
            </p:spPr>
          </p:pic>
        </mc:Fallback>
      </mc:AlternateContent>
    </p:spTree>
    <p:extLst>
      <p:ext uri="{BB962C8B-B14F-4D97-AF65-F5344CB8AC3E}">
        <p14:creationId xmlns:p14="http://schemas.microsoft.com/office/powerpoint/2010/main" val="216728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2130B7-C275-4209-A767-8E809DF8115C}"/>
              </a:ext>
            </a:extLst>
          </p:cNvPr>
          <p:cNvSpPr>
            <a:spLocks noGrp="1"/>
          </p:cNvSpPr>
          <p:nvPr>
            <p:ph type="title"/>
          </p:nvPr>
        </p:nvSpPr>
        <p:spPr>
          <a:xfrm>
            <a:off x="0" y="-3578"/>
            <a:ext cx="12192000" cy="799998"/>
          </a:xfrm>
          <a:solidFill>
            <a:srgbClr val="00B0F0"/>
          </a:solidFill>
        </p:spPr>
        <p:txBody>
          <a:bodyPr>
            <a:normAutofit fontScale="90000"/>
          </a:bodyPr>
          <a:lstStyle/>
          <a:p>
            <a:pPr algn="ctr"/>
            <a:br>
              <a:rPr lang="en-IN" b="1" i="1" u="sng" dirty="0"/>
            </a:br>
            <a:r>
              <a:rPr lang="en-IN" b="1" i="1" u="sng" dirty="0"/>
              <a:t>Log based recovery (Immediate database modification)</a:t>
            </a:r>
            <a:br>
              <a:rPr lang="en-IN" b="1" i="1" u="sng" dirty="0"/>
            </a:br>
            <a:endParaRPr lang="en-IN" b="1" i="1" u="sng" dirty="0"/>
          </a:p>
        </p:txBody>
      </p:sp>
      <p:sp>
        <p:nvSpPr>
          <p:cNvPr id="5" name="TextBox 4">
            <a:extLst>
              <a:ext uri="{FF2B5EF4-FFF2-40B4-BE49-F238E27FC236}">
                <a16:creationId xmlns:a16="http://schemas.microsoft.com/office/drawing/2014/main" id="{44962917-3F85-4B1D-BE24-1545E5F5B7CB}"/>
              </a:ext>
            </a:extLst>
          </p:cNvPr>
          <p:cNvSpPr txBox="1"/>
          <p:nvPr/>
        </p:nvSpPr>
        <p:spPr>
          <a:xfrm>
            <a:off x="929148" y="1976284"/>
            <a:ext cx="1976284" cy="646331"/>
          </a:xfrm>
          <a:prstGeom prst="rect">
            <a:avLst/>
          </a:prstGeom>
          <a:noFill/>
        </p:spPr>
        <p:txBody>
          <a:bodyPr wrap="square" rtlCol="0">
            <a:spAutoFit/>
          </a:bodyPr>
          <a:lstStyle/>
          <a:p>
            <a:r>
              <a:rPr lang="en-US" dirty="0">
                <a:ln>
                  <a:solidFill>
                    <a:srgbClr val="00C6B3"/>
                  </a:solidFill>
                </a:ln>
              </a:rPr>
              <a:t>A = 100</a:t>
            </a:r>
          </a:p>
          <a:p>
            <a:r>
              <a:rPr lang="en-US" dirty="0">
                <a:ln>
                  <a:solidFill>
                    <a:srgbClr val="00C6B3"/>
                  </a:solidFill>
                </a:ln>
              </a:rPr>
              <a:t>B = 200</a:t>
            </a:r>
          </a:p>
        </p:txBody>
      </p:sp>
      <p:graphicFrame>
        <p:nvGraphicFramePr>
          <p:cNvPr id="7" name="Table 4">
            <a:extLst>
              <a:ext uri="{FF2B5EF4-FFF2-40B4-BE49-F238E27FC236}">
                <a16:creationId xmlns:a16="http://schemas.microsoft.com/office/drawing/2014/main" id="{EFF5ECB4-C6FE-4735-88B3-CCAF5B29D81B}"/>
              </a:ext>
            </a:extLst>
          </p:cNvPr>
          <p:cNvGraphicFramePr>
            <a:graphicFrameLocks noGrp="1"/>
          </p:cNvGraphicFramePr>
          <p:nvPr/>
        </p:nvGraphicFramePr>
        <p:xfrm>
          <a:off x="3426542" y="1976284"/>
          <a:ext cx="1334729" cy="3337560"/>
        </p:xfrm>
        <a:graphic>
          <a:graphicData uri="http://schemas.openxmlformats.org/drawingml/2006/table">
            <a:tbl>
              <a:tblPr firstRow="1" bandRow="1">
                <a:tableStyleId>{5940675A-B579-460E-94D1-54222C63F5DA}</a:tableStyleId>
              </a:tblPr>
              <a:tblGrid>
                <a:gridCol w="1334729">
                  <a:extLst>
                    <a:ext uri="{9D8B030D-6E8A-4147-A177-3AD203B41FA5}">
                      <a16:colId xmlns:a16="http://schemas.microsoft.com/office/drawing/2014/main" val="4174291897"/>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extLst>
                  <a:ext uri="{0D108BD9-81ED-4DB2-BD59-A6C34878D82A}">
                    <a16:rowId xmlns:a16="http://schemas.microsoft.com/office/drawing/2014/main" val="2705380322"/>
                  </a:ext>
                </a:extLst>
              </a:tr>
              <a:tr h="370840">
                <a:tc>
                  <a:txBody>
                    <a:bodyPr/>
                    <a:lstStyle/>
                    <a:p>
                      <a:pPr algn="ctr"/>
                      <a:r>
                        <a:rPr lang="en-US" b="1"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3246306714"/>
                  </a:ext>
                </a:extLst>
              </a:tr>
              <a:tr h="370840">
                <a:tc>
                  <a:txBody>
                    <a:bodyPr/>
                    <a:lstStyle/>
                    <a:p>
                      <a:pPr algn="ctr"/>
                      <a:r>
                        <a:rPr lang="en-US" b="1" dirty="0">
                          <a:latin typeface="Times New Roman" panose="02020603050405020304" pitchFamily="18" charset="0"/>
                          <a:cs typeface="Times New Roman" panose="02020603050405020304" pitchFamily="18" charset="0"/>
                        </a:rPr>
                        <a:t>A=A+100</a:t>
                      </a:r>
                    </a:p>
                  </a:txBody>
                  <a:tcPr/>
                </a:tc>
                <a:extLst>
                  <a:ext uri="{0D108BD9-81ED-4DB2-BD59-A6C34878D82A}">
                    <a16:rowId xmlns:a16="http://schemas.microsoft.com/office/drawing/2014/main" val="3393625218"/>
                  </a:ext>
                </a:extLst>
              </a:tr>
              <a:tr h="370840">
                <a:tc>
                  <a:txBody>
                    <a:bodyPr/>
                    <a:lstStyle/>
                    <a:p>
                      <a:pPr algn="ctr"/>
                      <a:r>
                        <a:rPr lang="en-US" b="1" dirty="0">
                          <a:latin typeface="Times New Roman" panose="02020603050405020304" pitchFamily="18" charset="0"/>
                          <a:cs typeface="Times New Roman" panose="02020603050405020304" pitchFamily="18" charset="0"/>
                        </a:rPr>
                        <a:t>W(A)</a:t>
                      </a:r>
                    </a:p>
                  </a:txBody>
                  <a:tcPr/>
                </a:tc>
                <a:extLst>
                  <a:ext uri="{0D108BD9-81ED-4DB2-BD59-A6C34878D82A}">
                    <a16:rowId xmlns:a16="http://schemas.microsoft.com/office/drawing/2014/main" val="3546584454"/>
                  </a:ext>
                </a:extLst>
              </a:tr>
              <a:tr h="370840">
                <a:tc>
                  <a:txBody>
                    <a:bodyPr/>
                    <a:lstStyle/>
                    <a:p>
                      <a:pPr algn="ctr"/>
                      <a:r>
                        <a:rPr lang="en-US" b="1" dirty="0">
                          <a:latin typeface="Times New Roman" panose="02020603050405020304" pitchFamily="18" charset="0"/>
                          <a:cs typeface="Times New Roman" panose="02020603050405020304" pitchFamily="18" charset="0"/>
                        </a:rPr>
                        <a:t>R(B)</a:t>
                      </a:r>
                    </a:p>
                  </a:txBody>
                  <a:tcPr/>
                </a:tc>
                <a:extLst>
                  <a:ext uri="{0D108BD9-81ED-4DB2-BD59-A6C34878D82A}">
                    <a16:rowId xmlns:a16="http://schemas.microsoft.com/office/drawing/2014/main" val="1033058327"/>
                  </a:ext>
                </a:extLst>
              </a:tr>
              <a:tr h="370840">
                <a:tc>
                  <a:txBody>
                    <a:bodyPr/>
                    <a:lstStyle/>
                    <a:p>
                      <a:pPr algn="ctr"/>
                      <a:r>
                        <a:rPr lang="en-US" b="1" dirty="0">
                          <a:latin typeface="Times New Roman" panose="02020603050405020304" pitchFamily="18" charset="0"/>
                          <a:cs typeface="Times New Roman" panose="02020603050405020304" pitchFamily="18" charset="0"/>
                        </a:rPr>
                        <a:t>B=B+200</a:t>
                      </a:r>
                    </a:p>
                  </a:txBody>
                  <a:tcPr/>
                </a:tc>
                <a:extLst>
                  <a:ext uri="{0D108BD9-81ED-4DB2-BD59-A6C34878D82A}">
                    <a16:rowId xmlns:a16="http://schemas.microsoft.com/office/drawing/2014/main" val="3408024631"/>
                  </a:ext>
                </a:extLst>
              </a:tr>
              <a:tr h="370840">
                <a:tc>
                  <a:txBody>
                    <a:bodyPr/>
                    <a:lstStyle/>
                    <a:p>
                      <a:pPr algn="ctr"/>
                      <a:r>
                        <a:rPr lang="en-US" b="1" dirty="0">
                          <a:latin typeface="Times New Roman" panose="02020603050405020304" pitchFamily="18" charset="0"/>
                          <a:cs typeface="Times New Roman" panose="02020603050405020304" pitchFamily="18" charset="0"/>
                        </a:rPr>
                        <a:t>W(B)</a:t>
                      </a:r>
                    </a:p>
                  </a:txBody>
                  <a:tcPr/>
                </a:tc>
                <a:extLst>
                  <a:ext uri="{0D108BD9-81ED-4DB2-BD59-A6C34878D82A}">
                    <a16:rowId xmlns:a16="http://schemas.microsoft.com/office/drawing/2014/main" val="728049688"/>
                  </a:ext>
                </a:extLst>
              </a:tr>
              <a:tr h="370840">
                <a:tc>
                  <a:txBody>
                    <a:bodyPr/>
                    <a:lstStyle/>
                    <a:p>
                      <a:pPr algn="ctr"/>
                      <a:r>
                        <a:rPr lang="en-US" b="1" dirty="0">
                          <a:latin typeface="Times New Roman" panose="02020603050405020304" pitchFamily="18" charset="0"/>
                          <a:cs typeface="Times New Roman" panose="02020603050405020304" pitchFamily="18" charset="0"/>
                        </a:rPr>
                        <a:t>COMMIT</a:t>
                      </a:r>
                    </a:p>
                  </a:txBody>
                  <a:tcPr/>
                </a:tc>
                <a:extLst>
                  <a:ext uri="{0D108BD9-81ED-4DB2-BD59-A6C34878D82A}">
                    <a16:rowId xmlns:a16="http://schemas.microsoft.com/office/drawing/2014/main" val="2371083321"/>
                  </a:ext>
                </a:extLst>
              </a:tr>
              <a:tr h="370840">
                <a:tc>
                  <a:txBody>
                    <a:bodyPr/>
                    <a:lstStyle/>
                    <a:p>
                      <a:pPr algn="ctr"/>
                      <a:r>
                        <a:rPr lang="en-US" b="1"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780826228"/>
                  </a:ext>
                </a:extLst>
              </a:tr>
            </a:tbl>
          </a:graphicData>
        </a:graphic>
      </p:graphicFrame>
      <p:graphicFrame>
        <p:nvGraphicFramePr>
          <p:cNvPr id="8" name="Table 4">
            <a:extLst>
              <a:ext uri="{FF2B5EF4-FFF2-40B4-BE49-F238E27FC236}">
                <a16:creationId xmlns:a16="http://schemas.microsoft.com/office/drawing/2014/main" id="{17D2902A-05FA-4881-8C8F-7607E8D0867E}"/>
              </a:ext>
            </a:extLst>
          </p:cNvPr>
          <p:cNvGraphicFramePr>
            <a:graphicFrameLocks noGrp="1"/>
          </p:cNvGraphicFramePr>
          <p:nvPr>
            <p:extLst>
              <p:ext uri="{D42A27DB-BD31-4B8C-83A1-F6EECF244321}">
                <p14:modId xmlns:p14="http://schemas.microsoft.com/office/powerpoint/2010/main" val="4024144726"/>
              </p:ext>
            </p:extLst>
          </p:nvPr>
        </p:nvGraphicFramePr>
        <p:xfrm>
          <a:off x="6410632" y="1991031"/>
          <a:ext cx="3175820" cy="1919522"/>
        </p:xfrm>
        <a:graphic>
          <a:graphicData uri="http://schemas.openxmlformats.org/drawingml/2006/table">
            <a:tbl>
              <a:tblPr firstRow="1" bandRow="1">
                <a:tableStyleId>{5940675A-B579-460E-94D1-54222C63F5DA}</a:tableStyleId>
              </a:tblPr>
              <a:tblGrid>
                <a:gridCol w="3175820">
                  <a:extLst>
                    <a:ext uri="{9D8B030D-6E8A-4147-A177-3AD203B41FA5}">
                      <a16:colId xmlns:a16="http://schemas.microsoft.com/office/drawing/2014/main" val="4174291897"/>
                    </a:ext>
                  </a:extLst>
                </a:gridCol>
              </a:tblGrid>
              <a:tr h="384202">
                <a:tc>
                  <a:txBody>
                    <a:bodyPr/>
                    <a:lstStyle/>
                    <a:p>
                      <a:pPr algn="ctr"/>
                      <a:r>
                        <a:rPr lang="en-US" b="1" dirty="0">
                          <a:latin typeface="Times New Roman" panose="02020603050405020304" pitchFamily="18" charset="0"/>
                          <a:cs typeface="Times New Roman" panose="02020603050405020304" pitchFamily="18" charset="0"/>
                        </a:rPr>
                        <a:t>Log</a:t>
                      </a:r>
                    </a:p>
                  </a:txBody>
                  <a:tcPr>
                    <a:solidFill>
                      <a:srgbClr val="00B0F0"/>
                    </a:solidFill>
                  </a:tcPr>
                </a:tc>
                <a:extLst>
                  <a:ext uri="{0D108BD9-81ED-4DB2-BD59-A6C34878D82A}">
                    <a16:rowId xmlns:a16="http://schemas.microsoft.com/office/drawing/2014/main" val="2705380322"/>
                  </a:ext>
                </a:extLst>
              </a:tr>
              <a:tr h="382714">
                <a:tc>
                  <a:txBody>
                    <a:bodyPr/>
                    <a:lstStyle/>
                    <a:p>
                      <a:pPr algn="ctr"/>
                      <a:r>
                        <a:rPr lang="en-US" b="1" dirty="0">
                          <a:latin typeface="Times New Roman" panose="02020603050405020304" pitchFamily="18" charset="0"/>
                          <a:cs typeface="Times New Roman" panose="02020603050405020304" pitchFamily="18" charset="0"/>
                        </a:rPr>
                        <a:t>&lt;T1,START&gt;</a:t>
                      </a:r>
                    </a:p>
                  </a:txBody>
                  <a:tcPr/>
                </a:tc>
                <a:extLst>
                  <a:ext uri="{0D108BD9-81ED-4DB2-BD59-A6C34878D82A}">
                    <a16:rowId xmlns:a16="http://schemas.microsoft.com/office/drawing/2014/main" val="3246306714"/>
                  </a:ext>
                </a:extLst>
              </a:tr>
              <a:tr h="384202">
                <a:tc>
                  <a:txBody>
                    <a:bodyPr/>
                    <a:lstStyle/>
                    <a:p>
                      <a:pPr algn="ctr"/>
                      <a:r>
                        <a:rPr lang="en-US" b="1" dirty="0">
                          <a:latin typeface="Times New Roman" panose="02020603050405020304" pitchFamily="18" charset="0"/>
                          <a:cs typeface="Times New Roman" panose="02020603050405020304" pitchFamily="18" charset="0"/>
                        </a:rPr>
                        <a:t>&lt;T1,A,100,200&gt;</a:t>
                      </a:r>
                    </a:p>
                  </a:txBody>
                  <a:tcPr/>
                </a:tc>
                <a:extLst>
                  <a:ext uri="{0D108BD9-81ED-4DB2-BD59-A6C34878D82A}">
                    <a16:rowId xmlns:a16="http://schemas.microsoft.com/office/drawing/2014/main" val="3393625218"/>
                  </a:ext>
                </a:extLst>
              </a:tr>
              <a:tr h="384202">
                <a:tc>
                  <a:txBody>
                    <a:bodyPr/>
                    <a:lstStyle/>
                    <a:p>
                      <a:pPr algn="ctr"/>
                      <a:r>
                        <a:rPr lang="en-US" b="1" dirty="0">
                          <a:latin typeface="Times New Roman" panose="02020603050405020304" pitchFamily="18" charset="0"/>
                          <a:cs typeface="Times New Roman" panose="02020603050405020304" pitchFamily="18" charset="0"/>
                        </a:rPr>
                        <a:t>&lt;T1,B,200,400&gt;</a:t>
                      </a:r>
                    </a:p>
                  </a:txBody>
                  <a:tcPr/>
                </a:tc>
                <a:extLst>
                  <a:ext uri="{0D108BD9-81ED-4DB2-BD59-A6C34878D82A}">
                    <a16:rowId xmlns:a16="http://schemas.microsoft.com/office/drawing/2014/main" val="3546584454"/>
                  </a:ext>
                </a:extLst>
              </a:tr>
              <a:tr h="384202">
                <a:tc>
                  <a:txBody>
                    <a:bodyPr/>
                    <a:lstStyle/>
                    <a:p>
                      <a:pPr algn="ctr"/>
                      <a:r>
                        <a:rPr lang="en-US" b="1" dirty="0">
                          <a:latin typeface="Times New Roman" panose="02020603050405020304" pitchFamily="18" charset="0"/>
                          <a:cs typeface="Times New Roman" panose="02020603050405020304" pitchFamily="18" charset="0"/>
                        </a:rPr>
                        <a:t>&lt;T1,COMMIT&gt;</a:t>
                      </a:r>
                    </a:p>
                  </a:txBody>
                  <a:tcPr/>
                </a:tc>
                <a:extLst>
                  <a:ext uri="{0D108BD9-81ED-4DB2-BD59-A6C34878D82A}">
                    <a16:rowId xmlns:a16="http://schemas.microsoft.com/office/drawing/2014/main" val="1033058327"/>
                  </a:ext>
                </a:extLst>
              </a:tr>
            </a:tbl>
          </a:graphicData>
        </a:graphic>
      </p:graphicFrame>
      <p:sp>
        <p:nvSpPr>
          <p:cNvPr id="9" name="TextBox 8">
            <a:extLst>
              <a:ext uri="{FF2B5EF4-FFF2-40B4-BE49-F238E27FC236}">
                <a16:creationId xmlns:a16="http://schemas.microsoft.com/office/drawing/2014/main" id="{C22FE655-997C-4B9A-9820-6D8CA6D4F146}"/>
              </a:ext>
            </a:extLst>
          </p:cNvPr>
          <p:cNvSpPr txBox="1"/>
          <p:nvPr/>
        </p:nvSpPr>
        <p:spPr>
          <a:xfrm>
            <a:off x="604693" y="5397910"/>
            <a:ext cx="10309113" cy="584775"/>
          </a:xfrm>
          <a:prstGeom prst="rect">
            <a:avLst/>
          </a:prstGeom>
          <a:noFill/>
        </p:spPr>
        <p:txBody>
          <a:bodyPr wrap="square" rtlCol="0">
            <a:spAutoFit/>
          </a:bodyPr>
          <a:lstStyle/>
          <a:p>
            <a:r>
              <a:rPr lang="en-US" sz="3200" b="1" dirty="0"/>
              <a:t>&lt;TRANSACTION NUMBER, OBJECT,OLD VALUE, NEW VALUE&gt;</a:t>
            </a:r>
          </a:p>
        </p:txBody>
      </p:sp>
      <p:cxnSp>
        <p:nvCxnSpPr>
          <p:cNvPr id="11" name="Straight Connector 10">
            <a:extLst>
              <a:ext uri="{FF2B5EF4-FFF2-40B4-BE49-F238E27FC236}">
                <a16:creationId xmlns:a16="http://schemas.microsoft.com/office/drawing/2014/main" id="{C8556EA1-9CFB-4FF9-8AF8-0BF4C4014123}"/>
              </a:ext>
            </a:extLst>
          </p:cNvPr>
          <p:cNvCxnSpPr/>
          <p:nvPr/>
        </p:nvCxnSpPr>
        <p:spPr>
          <a:xfrm>
            <a:off x="5471652" y="1976284"/>
            <a:ext cx="0" cy="2966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39FF9-D875-4AB9-B36E-1675542B95EF}"/>
              </a:ext>
            </a:extLst>
          </p:cNvPr>
          <p:cNvCxnSpPr/>
          <p:nvPr/>
        </p:nvCxnSpPr>
        <p:spPr>
          <a:xfrm>
            <a:off x="2615381" y="1995952"/>
            <a:ext cx="0" cy="2966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AEBBF3-7D8B-43E3-A801-D40020B3819F}"/>
              </a:ext>
            </a:extLst>
          </p:cNvPr>
          <p:cNvSpPr txBox="1"/>
          <p:nvPr/>
        </p:nvSpPr>
        <p:spPr>
          <a:xfrm>
            <a:off x="934067" y="4090219"/>
            <a:ext cx="1976284" cy="646331"/>
          </a:xfrm>
          <a:prstGeom prst="rect">
            <a:avLst/>
          </a:prstGeom>
          <a:noFill/>
        </p:spPr>
        <p:txBody>
          <a:bodyPr wrap="square" rtlCol="0">
            <a:spAutoFit/>
          </a:bodyPr>
          <a:lstStyle/>
          <a:p>
            <a:r>
              <a:rPr lang="en-US" dirty="0">
                <a:ln>
                  <a:solidFill>
                    <a:srgbClr val="00B050"/>
                  </a:solidFill>
                </a:ln>
              </a:rPr>
              <a:t>A = 200</a:t>
            </a:r>
          </a:p>
          <a:p>
            <a:r>
              <a:rPr lang="en-US" dirty="0">
                <a:ln>
                  <a:solidFill>
                    <a:srgbClr val="00B050"/>
                  </a:solidFill>
                </a:ln>
              </a:rPr>
              <a:t>B = 400</a:t>
            </a:r>
          </a:p>
        </p:txBody>
      </p:sp>
      <p:sp>
        <p:nvSpPr>
          <p:cNvPr id="14" name="TextBox 13">
            <a:extLst>
              <a:ext uri="{FF2B5EF4-FFF2-40B4-BE49-F238E27FC236}">
                <a16:creationId xmlns:a16="http://schemas.microsoft.com/office/drawing/2014/main" id="{216600C2-0B31-48DB-9D10-45A85C2B81A2}"/>
              </a:ext>
            </a:extLst>
          </p:cNvPr>
          <p:cNvSpPr txBox="1"/>
          <p:nvPr/>
        </p:nvSpPr>
        <p:spPr>
          <a:xfrm>
            <a:off x="2964423" y="6194323"/>
            <a:ext cx="6828505" cy="369332"/>
          </a:xfrm>
          <a:prstGeom prst="rect">
            <a:avLst/>
          </a:prstGeom>
          <a:noFill/>
        </p:spPr>
        <p:txBody>
          <a:bodyPr wrap="square" rtlCol="0">
            <a:spAutoFit/>
          </a:bodyPr>
          <a:lstStyle/>
          <a:p>
            <a:r>
              <a:rPr lang="en-US" dirty="0"/>
              <a:t>REDO – NEW VALUE WILL BE UPDATED IN PERMANENT STORAGE</a:t>
            </a:r>
          </a:p>
        </p:txBody>
      </p:sp>
      <p:cxnSp>
        <p:nvCxnSpPr>
          <p:cNvPr id="15" name="Straight Arrow Connector 14">
            <a:extLst>
              <a:ext uri="{FF2B5EF4-FFF2-40B4-BE49-F238E27FC236}">
                <a16:creationId xmlns:a16="http://schemas.microsoft.com/office/drawing/2014/main" id="{13FC4824-39C7-4B01-945A-C55EE02C4EAB}"/>
              </a:ext>
            </a:extLst>
          </p:cNvPr>
          <p:cNvCxnSpPr>
            <a:cxnSpLocks/>
          </p:cNvCxnSpPr>
          <p:nvPr/>
        </p:nvCxnSpPr>
        <p:spPr>
          <a:xfrm flipH="1">
            <a:off x="1917290" y="4413384"/>
            <a:ext cx="1509252" cy="1621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D01526-DC4C-4C1B-A413-AE62D97DE89A}"/>
              </a:ext>
            </a:extLst>
          </p:cNvPr>
          <p:cNvCxnSpPr>
            <a:cxnSpLocks/>
            <a:endCxn id="13" idx="0"/>
          </p:cNvCxnSpPr>
          <p:nvPr/>
        </p:nvCxnSpPr>
        <p:spPr>
          <a:xfrm flipH="1">
            <a:off x="1922209" y="3281379"/>
            <a:ext cx="1538750" cy="8088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815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2130B7-C275-4209-A767-8E809DF8115C}"/>
              </a:ext>
            </a:extLst>
          </p:cNvPr>
          <p:cNvSpPr>
            <a:spLocks noGrp="1"/>
          </p:cNvSpPr>
          <p:nvPr>
            <p:ph type="title"/>
          </p:nvPr>
        </p:nvSpPr>
        <p:spPr>
          <a:xfrm>
            <a:off x="0" y="-3578"/>
            <a:ext cx="12192000" cy="799998"/>
          </a:xfrm>
          <a:solidFill>
            <a:srgbClr val="00B0F0"/>
          </a:solidFill>
        </p:spPr>
        <p:txBody>
          <a:bodyPr>
            <a:normAutofit fontScale="90000"/>
          </a:bodyPr>
          <a:lstStyle/>
          <a:p>
            <a:pPr algn="ctr"/>
            <a:br>
              <a:rPr lang="en-IN" b="1" i="1" u="sng" dirty="0"/>
            </a:br>
            <a:r>
              <a:rPr lang="en-IN" b="1" i="1" u="sng" dirty="0"/>
              <a:t>Log based recovery (Immediate database modification)</a:t>
            </a:r>
            <a:br>
              <a:rPr lang="en-IN" b="1" i="1" u="sng" dirty="0"/>
            </a:br>
            <a:endParaRPr lang="en-IN" b="1" i="1" u="sng" dirty="0"/>
          </a:p>
        </p:txBody>
      </p:sp>
      <p:sp>
        <p:nvSpPr>
          <p:cNvPr id="5" name="TextBox 4">
            <a:extLst>
              <a:ext uri="{FF2B5EF4-FFF2-40B4-BE49-F238E27FC236}">
                <a16:creationId xmlns:a16="http://schemas.microsoft.com/office/drawing/2014/main" id="{44962917-3F85-4B1D-BE24-1545E5F5B7CB}"/>
              </a:ext>
            </a:extLst>
          </p:cNvPr>
          <p:cNvSpPr txBox="1"/>
          <p:nvPr/>
        </p:nvSpPr>
        <p:spPr>
          <a:xfrm>
            <a:off x="929148" y="1976284"/>
            <a:ext cx="1976284" cy="646331"/>
          </a:xfrm>
          <a:prstGeom prst="rect">
            <a:avLst/>
          </a:prstGeom>
          <a:noFill/>
        </p:spPr>
        <p:txBody>
          <a:bodyPr wrap="square" rtlCol="0">
            <a:spAutoFit/>
          </a:bodyPr>
          <a:lstStyle/>
          <a:p>
            <a:r>
              <a:rPr lang="en-US" dirty="0">
                <a:ln>
                  <a:solidFill>
                    <a:srgbClr val="00C6B3"/>
                  </a:solidFill>
                </a:ln>
              </a:rPr>
              <a:t>A = 100</a:t>
            </a:r>
          </a:p>
          <a:p>
            <a:r>
              <a:rPr lang="en-US" dirty="0">
                <a:ln>
                  <a:solidFill>
                    <a:srgbClr val="00C6B3"/>
                  </a:solidFill>
                </a:ln>
              </a:rPr>
              <a:t>B = 200</a:t>
            </a:r>
          </a:p>
        </p:txBody>
      </p:sp>
      <p:graphicFrame>
        <p:nvGraphicFramePr>
          <p:cNvPr id="7" name="Table 4">
            <a:extLst>
              <a:ext uri="{FF2B5EF4-FFF2-40B4-BE49-F238E27FC236}">
                <a16:creationId xmlns:a16="http://schemas.microsoft.com/office/drawing/2014/main" id="{EFF5ECB4-C6FE-4735-88B3-CCAF5B29D81B}"/>
              </a:ext>
            </a:extLst>
          </p:cNvPr>
          <p:cNvGraphicFramePr>
            <a:graphicFrameLocks noGrp="1"/>
          </p:cNvGraphicFramePr>
          <p:nvPr>
            <p:extLst>
              <p:ext uri="{D42A27DB-BD31-4B8C-83A1-F6EECF244321}">
                <p14:modId xmlns:p14="http://schemas.microsoft.com/office/powerpoint/2010/main" val="230704749"/>
              </p:ext>
            </p:extLst>
          </p:nvPr>
        </p:nvGraphicFramePr>
        <p:xfrm>
          <a:off x="3426542" y="1976284"/>
          <a:ext cx="1334729" cy="2966720"/>
        </p:xfrm>
        <a:graphic>
          <a:graphicData uri="http://schemas.openxmlformats.org/drawingml/2006/table">
            <a:tbl>
              <a:tblPr firstRow="1" bandRow="1">
                <a:tableStyleId>{5940675A-B579-460E-94D1-54222C63F5DA}</a:tableStyleId>
              </a:tblPr>
              <a:tblGrid>
                <a:gridCol w="1334729">
                  <a:extLst>
                    <a:ext uri="{9D8B030D-6E8A-4147-A177-3AD203B41FA5}">
                      <a16:colId xmlns:a16="http://schemas.microsoft.com/office/drawing/2014/main" val="4174291897"/>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T1</a:t>
                      </a:r>
                    </a:p>
                  </a:txBody>
                  <a:tcPr>
                    <a:solidFill>
                      <a:srgbClr val="00B0F0"/>
                    </a:solidFill>
                  </a:tcPr>
                </a:tc>
                <a:extLst>
                  <a:ext uri="{0D108BD9-81ED-4DB2-BD59-A6C34878D82A}">
                    <a16:rowId xmlns:a16="http://schemas.microsoft.com/office/drawing/2014/main" val="2705380322"/>
                  </a:ext>
                </a:extLst>
              </a:tr>
              <a:tr h="370840">
                <a:tc>
                  <a:txBody>
                    <a:bodyPr/>
                    <a:lstStyle/>
                    <a:p>
                      <a:pPr algn="ctr"/>
                      <a:r>
                        <a:rPr lang="en-US" b="1" dirty="0">
                          <a:latin typeface="Times New Roman" panose="02020603050405020304" pitchFamily="18" charset="0"/>
                          <a:cs typeface="Times New Roman" panose="02020603050405020304" pitchFamily="18" charset="0"/>
                        </a:rPr>
                        <a:t>R(A)</a:t>
                      </a:r>
                    </a:p>
                  </a:txBody>
                  <a:tcPr/>
                </a:tc>
                <a:extLst>
                  <a:ext uri="{0D108BD9-81ED-4DB2-BD59-A6C34878D82A}">
                    <a16:rowId xmlns:a16="http://schemas.microsoft.com/office/drawing/2014/main" val="3246306714"/>
                  </a:ext>
                </a:extLst>
              </a:tr>
              <a:tr h="370840">
                <a:tc>
                  <a:txBody>
                    <a:bodyPr/>
                    <a:lstStyle/>
                    <a:p>
                      <a:pPr algn="ctr"/>
                      <a:r>
                        <a:rPr lang="en-US" b="1" dirty="0">
                          <a:latin typeface="Times New Roman" panose="02020603050405020304" pitchFamily="18" charset="0"/>
                          <a:cs typeface="Times New Roman" panose="02020603050405020304" pitchFamily="18" charset="0"/>
                        </a:rPr>
                        <a:t>A=A+100</a:t>
                      </a:r>
                    </a:p>
                  </a:txBody>
                  <a:tcPr/>
                </a:tc>
                <a:extLst>
                  <a:ext uri="{0D108BD9-81ED-4DB2-BD59-A6C34878D82A}">
                    <a16:rowId xmlns:a16="http://schemas.microsoft.com/office/drawing/2014/main" val="3393625218"/>
                  </a:ext>
                </a:extLst>
              </a:tr>
              <a:tr h="370840">
                <a:tc>
                  <a:txBody>
                    <a:bodyPr/>
                    <a:lstStyle/>
                    <a:p>
                      <a:pPr algn="ctr"/>
                      <a:r>
                        <a:rPr lang="en-US" b="1" dirty="0">
                          <a:latin typeface="Times New Roman" panose="02020603050405020304" pitchFamily="18" charset="0"/>
                          <a:cs typeface="Times New Roman" panose="02020603050405020304" pitchFamily="18" charset="0"/>
                        </a:rPr>
                        <a:t>W(A)</a:t>
                      </a:r>
                    </a:p>
                  </a:txBody>
                  <a:tcPr/>
                </a:tc>
                <a:extLst>
                  <a:ext uri="{0D108BD9-81ED-4DB2-BD59-A6C34878D82A}">
                    <a16:rowId xmlns:a16="http://schemas.microsoft.com/office/drawing/2014/main" val="3546584454"/>
                  </a:ext>
                </a:extLst>
              </a:tr>
              <a:tr h="370840">
                <a:tc>
                  <a:txBody>
                    <a:bodyPr/>
                    <a:lstStyle/>
                    <a:p>
                      <a:pPr algn="ctr"/>
                      <a:r>
                        <a:rPr lang="en-US" b="1" dirty="0">
                          <a:latin typeface="Times New Roman" panose="02020603050405020304" pitchFamily="18" charset="0"/>
                          <a:cs typeface="Times New Roman" panose="02020603050405020304" pitchFamily="18" charset="0"/>
                        </a:rPr>
                        <a:t>R(B)</a:t>
                      </a:r>
                    </a:p>
                  </a:txBody>
                  <a:tcPr/>
                </a:tc>
                <a:extLst>
                  <a:ext uri="{0D108BD9-81ED-4DB2-BD59-A6C34878D82A}">
                    <a16:rowId xmlns:a16="http://schemas.microsoft.com/office/drawing/2014/main" val="1033058327"/>
                  </a:ext>
                </a:extLst>
              </a:tr>
              <a:tr h="370840">
                <a:tc>
                  <a:txBody>
                    <a:bodyPr/>
                    <a:lstStyle/>
                    <a:p>
                      <a:pPr algn="ctr"/>
                      <a:r>
                        <a:rPr lang="en-US" b="1" dirty="0">
                          <a:latin typeface="Times New Roman" panose="02020603050405020304" pitchFamily="18" charset="0"/>
                          <a:cs typeface="Times New Roman" panose="02020603050405020304" pitchFamily="18" charset="0"/>
                        </a:rPr>
                        <a:t>B=B+200</a:t>
                      </a:r>
                    </a:p>
                  </a:txBody>
                  <a:tcPr/>
                </a:tc>
                <a:extLst>
                  <a:ext uri="{0D108BD9-81ED-4DB2-BD59-A6C34878D82A}">
                    <a16:rowId xmlns:a16="http://schemas.microsoft.com/office/drawing/2014/main" val="3408024631"/>
                  </a:ext>
                </a:extLst>
              </a:tr>
              <a:tr h="370840">
                <a:tc>
                  <a:txBody>
                    <a:bodyPr/>
                    <a:lstStyle/>
                    <a:p>
                      <a:pPr algn="ctr"/>
                      <a:r>
                        <a:rPr lang="en-US" b="1" dirty="0">
                          <a:latin typeface="Times New Roman" panose="02020603050405020304" pitchFamily="18" charset="0"/>
                          <a:cs typeface="Times New Roman" panose="02020603050405020304" pitchFamily="18" charset="0"/>
                        </a:rPr>
                        <a:t>W(B)</a:t>
                      </a:r>
                    </a:p>
                  </a:txBody>
                  <a:tcPr/>
                </a:tc>
                <a:extLst>
                  <a:ext uri="{0D108BD9-81ED-4DB2-BD59-A6C34878D82A}">
                    <a16:rowId xmlns:a16="http://schemas.microsoft.com/office/drawing/2014/main" val="728049688"/>
                  </a:ext>
                </a:extLst>
              </a:tr>
              <a:tr h="370840">
                <a:tc>
                  <a:txBody>
                    <a:bodyPr/>
                    <a:lstStyle/>
                    <a:p>
                      <a:pPr algn="ctr"/>
                      <a:r>
                        <a:rPr lang="en-US" b="1"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780826228"/>
                  </a:ext>
                </a:extLst>
              </a:tr>
            </a:tbl>
          </a:graphicData>
        </a:graphic>
      </p:graphicFrame>
      <p:graphicFrame>
        <p:nvGraphicFramePr>
          <p:cNvPr id="8" name="Table 4">
            <a:extLst>
              <a:ext uri="{FF2B5EF4-FFF2-40B4-BE49-F238E27FC236}">
                <a16:creationId xmlns:a16="http://schemas.microsoft.com/office/drawing/2014/main" id="{17D2902A-05FA-4881-8C8F-7607E8D0867E}"/>
              </a:ext>
            </a:extLst>
          </p:cNvPr>
          <p:cNvGraphicFramePr>
            <a:graphicFrameLocks noGrp="1"/>
          </p:cNvGraphicFramePr>
          <p:nvPr>
            <p:extLst>
              <p:ext uri="{D42A27DB-BD31-4B8C-83A1-F6EECF244321}">
                <p14:modId xmlns:p14="http://schemas.microsoft.com/office/powerpoint/2010/main" val="3171184789"/>
              </p:ext>
            </p:extLst>
          </p:nvPr>
        </p:nvGraphicFramePr>
        <p:xfrm>
          <a:off x="6410632" y="1991031"/>
          <a:ext cx="3175820" cy="1535320"/>
        </p:xfrm>
        <a:graphic>
          <a:graphicData uri="http://schemas.openxmlformats.org/drawingml/2006/table">
            <a:tbl>
              <a:tblPr firstRow="1" bandRow="1">
                <a:tableStyleId>{5940675A-B579-460E-94D1-54222C63F5DA}</a:tableStyleId>
              </a:tblPr>
              <a:tblGrid>
                <a:gridCol w="3175820">
                  <a:extLst>
                    <a:ext uri="{9D8B030D-6E8A-4147-A177-3AD203B41FA5}">
                      <a16:colId xmlns:a16="http://schemas.microsoft.com/office/drawing/2014/main" val="4174291897"/>
                    </a:ext>
                  </a:extLst>
                </a:gridCol>
              </a:tblGrid>
              <a:tr h="384202">
                <a:tc>
                  <a:txBody>
                    <a:bodyPr/>
                    <a:lstStyle/>
                    <a:p>
                      <a:pPr algn="ctr"/>
                      <a:r>
                        <a:rPr lang="en-US" b="1" dirty="0">
                          <a:latin typeface="Times New Roman" panose="02020603050405020304" pitchFamily="18" charset="0"/>
                          <a:cs typeface="Times New Roman" panose="02020603050405020304" pitchFamily="18" charset="0"/>
                        </a:rPr>
                        <a:t>Log</a:t>
                      </a:r>
                    </a:p>
                  </a:txBody>
                  <a:tcPr>
                    <a:solidFill>
                      <a:srgbClr val="00B0F0"/>
                    </a:solidFill>
                  </a:tcPr>
                </a:tc>
                <a:extLst>
                  <a:ext uri="{0D108BD9-81ED-4DB2-BD59-A6C34878D82A}">
                    <a16:rowId xmlns:a16="http://schemas.microsoft.com/office/drawing/2014/main" val="2705380322"/>
                  </a:ext>
                </a:extLst>
              </a:tr>
              <a:tr h="382714">
                <a:tc>
                  <a:txBody>
                    <a:bodyPr/>
                    <a:lstStyle/>
                    <a:p>
                      <a:pPr algn="ctr"/>
                      <a:r>
                        <a:rPr lang="en-US" b="1" dirty="0">
                          <a:latin typeface="Times New Roman" panose="02020603050405020304" pitchFamily="18" charset="0"/>
                          <a:cs typeface="Times New Roman" panose="02020603050405020304" pitchFamily="18" charset="0"/>
                        </a:rPr>
                        <a:t>&lt;T1,START&gt;</a:t>
                      </a:r>
                    </a:p>
                  </a:txBody>
                  <a:tcPr/>
                </a:tc>
                <a:extLst>
                  <a:ext uri="{0D108BD9-81ED-4DB2-BD59-A6C34878D82A}">
                    <a16:rowId xmlns:a16="http://schemas.microsoft.com/office/drawing/2014/main" val="3246306714"/>
                  </a:ext>
                </a:extLst>
              </a:tr>
              <a:tr h="384202">
                <a:tc>
                  <a:txBody>
                    <a:bodyPr/>
                    <a:lstStyle/>
                    <a:p>
                      <a:pPr algn="ctr"/>
                      <a:r>
                        <a:rPr lang="en-US" b="1" dirty="0">
                          <a:latin typeface="Times New Roman" panose="02020603050405020304" pitchFamily="18" charset="0"/>
                          <a:cs typeface="Times New Roman" panose="02020603050405020304" pitchFamily="18" charset="0"/>
                        </a:rPr>
                        <a:t>&lt;T1,A,100,200&gt;</a:t>
                      </a:r>
                    </a:p>
                  </a:txBody>
                  <a:tcPr/>
                </a:tc>
                <a:extLst>
                  <a:ext uri="{0D108BD9-81ED-4DB2-BD59-A6C34878D82A}">
                    <a16:rowId xmlns:a16="http://schemas.microsoft.com/office/drawing/2014/main" val="3393625218"/>
                  </a:ext>
                </a:extLst>
              </a:tr>
              <a:tr h="384202">
                <a:tc>
                  <a:txBody>
                    <a:bodyPr/>
                    <a:lstStyle/>
                    <a:p>
                      <a:pPr algn="ctr"/>
                      <a:r>
                        <a:rPr lang="en-US" b="1" dirty="0">
                          <a:latin typeface="Times New Roman" panose="02020603050405020304" pitchFamily="18" charset="0"/>
                          <a:cs typeface="Times New Roman" panose="02020603050405020304" pitchFamily="18" charset="0"/>
                        </a:rPr>
                        <a:t>&lt;T1,B,200,400&gt;</a:t>
                      </a:r>
                    </a:p>
                  </a:txBody>
                  <a:tcPr/>
                </a:tc>
                <a:extLst>
                  <a:ext uri="{0D108BD9-81ED-4DB2-BD59-A6C34878D82A}">
                    <a16:rowId xmlns:a16="http://schemas.microsoft.com/office/drawing/2014/main" val="3546584454"/>
                  </a:ext>
                </a:extLst>
              </a:tr>
            </a:tbl>
          </a:graphicData>
        </a:graphic>
      </p:graphicFrame>
      <p:sp>
        <p:nvSpPr>
          <p:cNvPr id="9" name="TextBox 8">
            <a:extLst>
              <a:ext uri="{FF2B5EF4-FFF2-40B4-BE49-F238E27FC236}">
                <a16:creationId xmlns:a16="http://schemas.microsoft.com/office/drawing/2014/main" id="{C22FE655-997C-4B9A-9820-6D8CA6D4F146}"/>
              </a:ext>
            </a:extLst>
          </p:cNvPr>
          <p:cNvSpPr txBox="1"/>
          <p:nvPr/>
        </p:nvSpPr>
        <p:spPr>
          <a:xfrm>
            <a:off x="604693" y="5397910"/>
            <a:ext cx="10309113" cy="584775"/>
          </a:xfrm>
          <a:prstGeom prst="rect">
            <a:avLst/>
          </a:prstGeom>
          <a:noFill/>
        </p:spPr>
        <p:txBody>
          <a:bodyPr wrap="square" rtlCol="0">
            <a:spAutoFit/>
          </a:bodyPr>
          <a:lstStyle/>
          <a:p>
            <a:r>
              <a:rPr lang="en-US" sz="3200" b="1" dirty="0"/>
              <a:t>&lt;TRANSACTION NUMBER, OBJECT,OLD VALUE, NEW VALUE&gt;</a:t>
            </a:r>
          </a:p>
        </p:txBody>
      </p:sp>
      <p:cxnSp>
        <p:nvCxnSpPr>
          <p:cNvPr id="11" name="Straight Connector 10">
            <a:extLst>
              <a:ext uri="{FF2B5EF4-FFF2-40B4-BE49-F238E27FC236}">
                <a16:creationId xmlns:a16="http://schemas.microsoft.com/office/drawing/2014/main" id="{C8556EA1-9CFB-4FF9-8AF8-0BF4C4014123}"/>
              </a:ext>
            </a:extLst>
          </p:cNvPr>
          <p:cNvCxnSpPr/>
          <p:nvPr/>
        </p:nvCxnSpPr>
        <p:spPr>
          <a:xfrm>
            <a:off x="5471652" y="1976284"/>
            <a:ext cx="0" cy="2966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39FF9-D875-4AB9-B36E-1675542B95EF}"/>
              </a:ext>
            </a:extLst>
          </p:cNvPr>
          <p:cNvCxnSpPr/>
          <p:nvPr/>
        </p:nvCxnSpPr>
        <p:spPr>
          <a:xfrm>
            <a:off x="2615381" y="1995952"/>
            <a:ext cx="0" cy="29667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AEBBF3-7D8B-43E3-A801-D40020B3819F}"/>
              </a:ext>
            </a:extLst>
          </p:cNvPr>
          <p:cNvSpPr txBox="1"/>
          <p:nvPr/>
        </p:nvSpPr>
        <p:spPr>
          <a:xfrm>
            <a:off x="934067" y="4090219"/>
            <a:ext cx="1976284" cy="646331"/>
          </a:xfrm>
          <a:prstGeom prst="rect">
            <a:avLst/>
          </a:prstGeom>
          <a:noFill/>
        </p:spPr>
        <p:txBody>
          <a:bodyPr wrap="square" rtlCol="0">
            <a:spAutoFit/>
          </a:bodyPr>
          <a:lstStyle/>
          <a:p>
            <a:r>
              <a:rPr lang="en-US" dirty="0">
                <a:ln>
                  <a:solidFill>
                    <a:srgbClr val="00B050"/>
                  </a:solidFill>
                </a:ln>
              </a:rPr>
              <a:t>A = 200</a:t>
            </a:r>
          </a:p>
          <a:p>
            <a:r>
              <a:rPr lang="en-US" dirty="0">
                <a:ln>
                  <a:solidFill>
                    <a:srgbClr val="00B050"/>
                  </a:solidFill>
                </a:ln>
              </a:rPr>
              <a:t>B = 400</a:t>
            </a:r>
          </a:p>
        </p:txBody>
      </p:sp>
      <p:sp>
        <p:nvSpPr>
          <p:cNvPr id="14" name="TextBox 13">
            <a:extLst>
              <a:ext uri="{FF2B5EF4-FFF2-40B4-BE49-F238E27FC236}">
                <a16:creationId xmlns:a16="http://schemas.microsoft.com/office/drawing/2014/main" id="{216600C2-0B31-48DB-9D10-45A85C2B81A2}"/>
              </a:ext>
            </a:extLst>
          </p:cNvPr>
          <p:cNvSpPr txBox="1"/>
          <p:nvPr/>
        </p:nvSpPr>
        <p:spPr>
          <a:xfrm>
            <a:off x="2964423" y="6194323"/>
            <a:ext cx="6828505" cy="369332"/>
          </a:xfrm>
          <a:prstGeom prst="rect">
            <a:avLst/>
          </a:prstGeom>
          <a:noFill/>
        </p:spPr>
        <p:txBody>
          <a:bodyPr wrap="square" rtlCol="0">
            <a:spAutoFit/>
          </a:bodyPr>
          <a:lstStyle/>
          <a:p>
            <a:r>
              <a:rPr lang="en-US" dirty="0"/>
              <a:t>UNDO – OLD VALUE WILL BE UPDATED IN PERMANENT STORAGE</a:t>
            </a:r>
          </a:p>
        </p:txBody>
      </p:sp>
      <p:cxnSp>
        <p:nvCxnSpPr>
          <p:cNvPr id="15" name="Straight Arrow Connector 14">
            <a:extLst>
              <a:ext uri="{FF2B5EF4-FFF2-40B4-BE49-F238E27FC236}">
                <a16:creationId xmlns:a16="http://schemas.microsoft.com/office/drawing/2014/main" id="{13FC4824-39C7-4B01-945A-C55EE02C4EAB}"/>
              </a:ext>
            </a:extLst>
          </p:cNvPr>
          <p:cNvCxnSpPr>
            <a:cxnSpLocks/>
          </p:cNvCxnSpPr>
          <p:nvPr/>
        </p:nvCxnSpPr>
        <p:spPr>
          <a:xfrm flipH="1">
            <a:off x="1917290" y="4413384"/>
            <a:ext cx="1509252" cy="1621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D01526-DC4C-4C1B-A413-AE62D97DE89A}"/>
              </a:ext>
            </a:extLst>
          </p:cNvPr>
          <p:cNvCxnSpPr>
            <a:cxnSpLocks/>
            <a:endCxn id="13" idx="0"/>
          </p:cNvCxnSpPr>
          <p:nvPr/>
        </p:nvCxnSpPr>
        <p:spPr>
          <a:xfrm flipH="1">
            <a:off x="1922209" y="3281379"/>
            <a:ext cx="1538750" cy="8088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19CF0C-6076-4D68-8AB7-53A87212147C}"/>
              </a:ext>
            </a:extLst>
          </p:cNvPr>
          <p:cNvSpPr txBox="1"/>
          <p:nvPr/>
        </p:nvSpPr>
        <p:spPr>
          <a:xfrm>
            <a:off x="9340647" y="5978010"/>
            <a:ext cx="1976284" cy="646331"/>
          </a:xfrm>
          <a:prstGeom prst="rect">
            <a:avLst/>
          </a:prstGeom>
          <a:solidFill>
            <a:schemeClr val="bg1"/>
          </a:solidFill>
          <a:ln>
            <a:solidFill>
              <a:srgbClr val="00B050"/>
            </a:solidFill>
          </a:ln>
        </p:spPr>
        <p:txBody>
          <a:bodyPr wrap="square" rtlCol="0">
            <a:spAutoFit/>
          </a:bodyPr>
          <a:lstStyle/>
          <a:p>
            <a:r>
              <a:rPr lang="en-US" dirty="0">
                <a:ln>
                  <a:solidFill>
                    <a:srgbClr val="00C6B3"/>
                  </a:solidFill>
                </a:ln>
              </a:rPr>
              <a:t>A = 100</a:t>
            </a:r>
          </a:p>
          <a:p>
            <a:r>
              <a:rPr lang="en-US" dirty="0">
                <a:ln>
                  <a:solidFill>
                    <a:srgbClr val="00C6B3"/>
                  </a:solidFill>
                </a:ln>
              </a:rPr>
              <a:t>B = 200</a:t>
            </a:r>
          </a:p>
        </p:txBody>
      </p:sp>
    </p:spTree>
    <p:extLst>
      <p:ext uri="{BB962C8B-B14F-4D97-AF65-F5344CB8AC3E}">
        <p14:creationId xmlns:p14="http://schemas.microsoft.com/office/powerpoint/2010/main" val="365004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962917-3F85-4B1D-BE24-1545E5F5B7CB}"/>
              </a:ext>
            </a:extLst>
          </p:cNvPr>
          <p:cNvSpPr txBox="1"/>
          <p:nvPr/>
        </p:nvSpPr>
        <p:spPr>
          <a:xfrm>
            <a:off x="1839137" y="2284447"/>
            <a:ext cx="1976284" cy="923330"/>
          </a:xfrm>
          <a:prstGeom prst="rect">
            <a:avLst/>
          </a:prstGeom>
          <a:noFill/>
        </p:spPr>
        <p:txBody>
          <a:bodyPr wrap="square" rtlCol="0">
            <a:spAutoFit/>
          </a:bodyPr>
          <a:lstStyle/>
          <a:p>
            <a:r>
              <a:rPr lang="en-US" dirty="0">
                <a:ln>
                  <a:solidFill>
                    <a:srgbClr val="00C6B3"/>
                  </a:solidFill>
                </a:ln>
              </a:rPr>
              <a:t>A = 100</a:t>
            </a:r>
          </a:p>
          <a:p>
            <a:r>
              <a:rPr lang="en-US" dirty="0">
                <a:ln>
                  <a:solidFill>
                    <a:srgbClr val="00C6B3"/>
                  </a:solidFill>
                </a:ln>
              </a:rPr>
              <a:t>B = 200</a:t>
            </a:r>
          </a:p>
          <a:p>
            <a:r>
              <a:rPr lang="en-US" dirty="0">
                <a:ln>
                  <a:solidFill>
                    <a:srgbClr val="00C6B3"/>
                  </a:solidFill>
                </a:ln>
              </a:rPr>
              <a:t>C = 500</a:t>
            </a:r>
          </a:p>
        </p:txBody>
      </p:sp>
      <p:graphicFrame>
        <p:nvGraphicFramePr>
          <p:cNvPr id="8" name="Table 4">
            <a:extLst>
              <a:ext uri="{FF2B5EF4-FFF2-40B4-BE49-F238E27FC236}">
                <a16:creationId xmlns:a16="http://schemas.microsoft.com/office/drawing/2014/main" id="{17D2902A-05FA-4881-8C8F-7607E8D0867E}"/>
              </a:ext>
            </a:extLst>
          </p:cNvPr>
          <p:cNvGraphicFramePr>
            <a:graphicFrameLocks noGrp="1"/>
          </p:cNvGraphicFramePr>
          <p:nvPr>
            <p:extLst>
              <p:ext uri="{D42A27DB-BD31-4B8C-83A1-F6EECF244321}">
                <p14:modId xmlns:p14="http://schemas.microsoft.com/office/powerpoint/2010/main" val="1269140788"/>
              </p:ext>
            </p:extLst>
          </p:nvPr>
        </p:nvGraphicFramePr>
        <p:xfrm>
          <a:off x="3062749" y="2285997"/>
          <a:ext cx="3175820" cy="3072128"/>
        </p:xfrm>
        <a:graphic>
          <a:graphicData uri="http://schemas.openxmlformats.org/drawingml/2006/table">
            <a:tbl>
              <a:tblPr firstRow="1" bandRow="1">
                <a:tableStyleId>{5940675A-B579-460E-94D1-54222C63F5DA}</a:tableStyleId>
              </a:tblPr>
              <a:tblGrid>
                <a:gridCol w="3175820">
                  <a:extLst>
                    <a:ext uri="{9D8B030D-6E8A-4147-A177-3AD203B41FA5}">
                      <a16:colId xmlns:a16="http://schemas.microsoft.com/office/drawing/2014/main" val="4174291897"/>
                    </a:ext>
                  </a:extLst>
                </a:gridCol>
              </a:tblGrid>
              <a:tr h="384202">
                <a:tc>
                  <a:txBody>
                    <a:bodyPr/>
                    <a:lstStyle/>
                    <a:p>
                      <a:pPr algn="ctr"/>
                      <a:r>
                        <a:rPr lang="en-US" b="1" dirty="0">
                          <a:latin typeface="Times New Roman" panose="02020603050405020304" pitchFamily="18" charset="0"/>
                          <a:cs typeface="Times New Roman" panose="02020603050405020304" pitchFamily="18" charset="0"/>
                        </a:rPr>
                        <a:t>Log</a:t>
                      </a:r>
                    </a:p>
                  </a:txBody>
                  <a:tcPr>
                    <a:solidFill>
                      <a:srgbClr val="00B0F0"/>
                    </a:solidFill>
                  </a:tcPr>
                </a:tc>
                <a:extLst>
                  <a:ext uri="{0D108BD9-81ED-4DB2-BD59-A6C34878D82A}">
                    <a16:rowId xmlns:a16="http://schemas.microsoft.com/office/drawing/2014/main" val="2705380322"/>
                  </a:ext>
                </a:extLst>
              </a:tr>
              <a:tr h="382714">
                <a:tc>
                  <a:txBody>
                    <a:bodyPr/>
                    <a:lstStyle/>
                    <a:p>
                      <a:pPr algn="ctr"/>
                      <a:r>
                        <a:rPr lang="en-US" b="1" dirty="0">
                          <a:latin typeface="Times New Roman" panose="02020603050405020304" pitchFamily="18" charset="0"/>
                          <a:cs typeface="Times New Roman" panose="02020603050405020304" pitchFamily="18" charset="0"/>
                        </a:rPr>
                        <a:t>&lt;T1,START&gt;</a:t>
                      </a:r>
                    </a:p>
                  </a:txBody>
                  <a:tcPr/>
                </a:tc>
                <a:extLst>
                  <a:ext uri="{0D108BD9-81ED-4DB2-BD59-A6C34878D82A}">
                    <a16:rowId xmlns:a16="http://schemas.microsoft.com/office/drawing/2014/main" val="3246306714"/>
                  </a:ext>
                </a:extLst>
              </a:tr>
              <a:tr h="384202">
                <a:tc>
                  <a:txBody>
                    <a:bodyPr/>
                    <a:lstStyle/>
                    <a:p>
                      <a:pPr algn="ctr"/>
                      <a:r>
                        <a:rPr lang="en-US" b="1" dirty="0">
                          <a:latin typeface="Times New Roman" panose="02020603050405020304" pitchFamily="18" charset="0"/>
                          <a:cs typeface="Times New Roman" panose="02020603050405020304" pitchFamily="18" charset="0"/>
                        </a:rPr>
                        <a:t>&lt;T1,A,100,200&gt;</a:t>
                      </a:r>
                    </a:p>
                  </a:txBody>
                  <a:tcPr/>
                </a:tc>
                <a:extLst>
                  <a:ext uri="{0D108BD9-81ED-4DB2-BD59-A6C34878D82A}">
                    <a16:rowId xmlns:a16="http://schemas.microsoft.com/office/drawing/2014/main" val="3393625218"/>
                  </a:ext>
                </a:extLst>
              </a:tr>
              <a:tr h="384202">
                <a:tc>
                  <a:txBody>
                    <a:bodyPr/>
                    <a:lstStyle/>
                    <a:p>
                      <a:pPr algn="ctr"/>
                      <a:r>
                        <a:rPr lang="en-US" b="1" dirty="0">
                          <a:latin typeface="Times New Roman" panose="02020603050405020304" pitchFamily="18" charset="0"/>
                          <a:cs typeface="Times New Roman" panose="02020603050405020304" pitchFamily="18" charset="0"/>
                        </a:rPr>
                        <a:t>&lt;T1,B,200,400&gt;</a:t>
                      </a:r>
                    </a:p>
                  </a:txBody>
                  <a:tcPr/>
                </a:tc>
                <a:extLst>
                  <a:ext uri="{0D108BD9-81ED-4DB2-BD59-A6C34878D82A}">
                    <a16:rowId xmlns:a16="http://schemas.microsoft.com/office/drawing/2014/main" val="3546584454"/>
                  </a:ext>
                </a:extLst>
              </a:tr>
              <a:tr h="384202">
                <a:tc>
                  <a:txBody>
                    <a:bodyPr/>
                    <a:lstStyle/>
                    <a:p>
                      <a:pPr algn="ctr"/>
                      <a:r>
                        <a:rPr lang="en-US" b="1" dirty="0">
                          <a:latin typeface="Times New Roman" panose="02020603050405020304" pitchFamily="18" charset="0"/>
                          <a:cs typeface="Times New Roman" panose="02020603050405020304" pitchFamily="18" charset="0"/>
                        </a:rPr>
                        <a:t>&lt;T1,COMMIT&gt;</a:t>
                      </a:r>
                    </a:p>
                  </a:txBody>
                  <a:tcPr/>
                </a:tc>
                <a:extLst>
                  <a:ext uri="{0D108BD9-81ED-4DB2-BD59-A6C34878D82A}">
                    <a16:rowId xmlns:a16="http://schemas.microsoft.com/office/drawing/2014/main" val="1033058327"/>
                  </a:ext>
                </a:extLst>
              </a:tr>
              <a:tr h="384202">
                <a:tc>
                  <a:txBody>
                    <a:bodyPr/>
                    <a:lstStyle/>
                    <a:p>
                      <a:pPr algn="ctr"/>
                      <a:r>
                        <a:rPr lang="en-US" b="1" dirty="0">
                          <a:latin typeface="Times New Roman" panose="02020603050405020304" pitchFamily="18" charset="0"/>
                          <a:cs typeface="Times New Roman" panose="02020603050405020304" pitchFamily="18" charset="0"/>
                        </a:rPr>
                        <a:t>&lt;T2,START&gt;</a:t>
                      </a:r>
                    </a:p>
                  </a:txBody>
                  <a:tcPr/>
                </a:tc>
                <a:extLst>
                  <a:ext uri="{0D108BD9-81ED-4DB2-BD59-A6C34878D82A}">
                    <a16:rowId xmlns:a16="http://schemas.microsoft.com/office/drawing/2014/main" val="1349468278"/>
                  </a:ext>
                </a:extLst>
              </a:tr>
              <a:tr h="384202">
                <a:tc>
                  <a:txBody>
                    <a:bodyPr/>
                    <a:lstStyle/>
                    <a:p>
                      <a:pPr algn="ctr"/>
                      <a:r>
                        <a:rPr lang="en-US" b="1" dirty="0">
                          <a:latin typeface="Times New Roman" panose="02020603050405020304" pitchFamily="18" charset="0"/>
                          <a:cs typeface="Times New Roman" panose="02020603050405020304" pitchFamily="18" charset="0"/>
                        </a:rPr>
                        <a:t>&lt;T2,C,500,600&gt;</a:t>
                      </a:r>
                    </a:p>
                  </a:txBody>
                  <a:tcPr/>
                </a:tc>
                <a:extLst>
                  <a:ext uri="{0D108BD9-81ED-4DB2-BD59-A6C34878D82A}">
                    <a16:rowId xmlns:a16="http://schemas.microsoft.com/office/drawing/2014/main" val="719631896"/>
                  </a:ext>
                </a:extLst>
              </a:tr>
              <a:tr h="384202">
                <a:tc>
                  <a:txBody>
                    <a:bodyPr/>
                    <a:lstStyle/>
                    <a:p>
                      <a:pPr algn="ctr"/>
                      <a:r>
                        <a:rPr lang="en-US" b="1"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169055872"/>
                  </a:ext>
                </a:extLst>
              </a:tr>
            </a:tbl>
          </a:graphicData>
        </a:graphic>
      </p:graphicFrame>
      <p:sp>
        <p:nvSpPr>
          <p:cNvPr id="13" name="TextBox 12">
            <a:extLst>
              <a:ext uri="{FF2B5EF4-FFF2-40B4-BE49-F238E27FC236}">
                <a16:creationId xmlns:a16="http://schemas.microsoft.com/office/drawing/2014/main" id="{E0AEBBF3-7D8B-43E3-A801-D40020B3819F}"/>
              </a:ext>
            </a:extLst>
          </p:cNvPr>
          <p:cNvSpPr txBox="1"/>
          <p:nvPr/>
        </p:nvSpPr>
        <p:spPr>
          <a:xfrm>
            <a:off x="1839137" y="4434795"/>
            <a:ext cx="1976284" cy="923330"/>
          </a:xfrm>
          <a:prstGeom prst="rect">
            <a:avLst/>
          </a:prstGeom>
          <a:noFill/>
        </p:spPr>
        <p:txBody>
          <a:bodyPr wrap="square" rtlCol="0">
            <a:spAutoFit/>
          </a:bodyPr>
          <a:lstStyle/>
          <a:p>
            <a:r>
              <a:rPr lang="en-US" dirty="0">
                <a:ln>
                  <a:solidFill>
                    <a:srgbClr val="00B050"/>
                  </a:solidFill>
                </a:ln>
              </a:rPr>
              <a:t>A = 200</a:t>
            </a:r>
          </a:p>
          <a:p>
            <a:r>
              <a:rPr lang="en-US" dirty="0">
                <a:ln>
                  <a:solidFill>
                    <a:srgbClr val="00B050"/>
                  </a:solidFill>
                </a:ln>
              </a:rPr>
              <a:t>B = 400</a:t>
            </a:r>
          </a:p>
          <a:p>
            <a:r>
              <a:rPr lang="en-US" dirty="0">
                <a:ln>
                  <a:solidFill>
                    <a:srgbClr val="00B050"/>
                  </a:solidFill>
                </a:ln>
              </a:rPr>
              <a:t>C = 500</a:t>
            </a:r>
          </a:p>
        </p:txBody>
      </p:sp>
      <p:sp>
        <p:nvSpPr>
          <p:cNvPr id="2" name="TextBox 1">
            <a:extLst>
              <a:ext uri="{FF2B5EF4-FFF2-40B4-BE49-F238E27FC236}">
                <a16:creationId xmlns:a16="http://schemas.microsoft.com/office/drawing/2014/main" id="{29334F2A-301B-4E62-9D45-58E15D9B2B43}"/>
              </a:ext>
            </a:extLst>
          </p:cNvPr>
          <p:cNvSpPr txBox="1"/>
          <p:nvPr/>
        </p:nvSpPr>
        <p:spPr>
          <a:xfrm>
            <a:off x="1997355" y="5423439"/>
            <a:ext cx="3636132" cy="369332"/>
          </a:xfrm>
          <a:prstGeom prst="rect">
            <a:avLst/>
          </a:prstGeom>
          <a:noFill/>
        </p:spPr>
        <p:txBody>
          <a:bodyPr wrap="square" rtlCol="0">
            <a:spAutoFit/>
          </a:bodyPr>
          <a:lstStyle/>
          <a:p>
            <a:r>
              <a:rPr lang="en-US" b="1" dirty="0"/>
              <a:t>T1 WILL BE REDO, T2 WILL BE UNDO</a:t>
            </a:r>
          </a:p>
        </p:txBody>
      </p:sp>
      <p:sp>
        <p:nvSpPr>
          <p:cNvPr id="9" name="Title 1">
            <a:extLst>
              <a:ext uri="{FF2B5EF4-FFF2-40B4-BE49-F238E27FC236}">
                <a16:creationId xmlns:a16="http://schemas.microsoft.com/office/drawing/2014/main" id="{18F3FC7C-E2F6-4D4B-8255-033DF83A8EDB}"/>
              </a:ext>
            </a:extLst>
          </p:cNvPr>
          <p:cNvSpPr>
            <a:spLocks noGrp="1"/>
          </p:cNvSpPr>
          <p:nvPr>
            <p:ph type="title"/>
          </p:nvPr>
        </p:nvSpPr>
        <p:spPr>
          <a:xfrm>
            <a:off x="0" y="-3578"/>
            <a:ext cx="12192000" cy="799998"/>
          </a:xfrm>
          <a:solidFill>
            <a:srgbClr val="00B0F0"/>
          </a:solidFill>
        </p:spPr>
        <p:txBody>
          <a:bodyPr>
            <a:normAutofit fontScale="90000"/>
          </a:bodyPr>
          <a:lstStyle/>
          <a:p>
            <a:pPr algn="ctr"/>
            <a:br>
              <a:rPr lang="en-IN" b="1" i="1" u="sng" dirty="0"/>
            </a:br>
            <a:r>
              <a:rPr lang="en-IN" b="1" i="1" u="sng" dirty="0"/>
              <a:t>Log based recovery (Immediate database modification)</a:t>
            </a:r>
            <a:br>
              <a:rPr lang="en-IN" b="1" i="1" u="sng" dirty="0"/>
            </a:br>
            <a:endParaRPr lang="en-IN" b="1" i="1" u="sng" dirty="0"/>
          </a:p>
        </p:txBody>
      </p:sp>
    </p:spTree>
    <p:extLst>
      <p:ext uri="{BB962C8B-B14F-4D97-AF65-F5344CB8AC3E}">
        <p14:creationId xmlns:p14="http://schemas.microsoft.com/office/powerpoint/2010/main" val="389509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Timestamp ordering protocol</a:t>
            </a:r>
          </a:p>
        </p:txBody>
      </p:sp>
    </p:spTree>
    <p:extLst>
      <p:ext uri="{BB962C8B-B14F-4D97-AF65-F5344CB8AC3E}">
        <p14:creationId xmlns:p14="http://schemas.microsoft.com/office/powerpoint/2010/main" val="2066824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Rules for timestamp ordering protocol</a:t>
            </a:r>
          </a:p>
        </p:txBody>
      </p:sp>
      <p:sp>
        <p:nvSpPr>
          <p:cNvPr id="3" name="Content Placeholder 2"/>
          <p:cNvSpPr>
            <a:spLocks noGrp="1"/>
          </p:cNvSpPr>
          <p:nvPr>
            <p:ph idx="1"/>
          </p:nvPr>
        </p:nvSpPr>
        <p:spPr/>
        <p:txBody>
          <a:bodyPr>
            <a:normAutofit lnSpcReduction="10000"/>
          </a:bodyPr>
          <a:lstStyle/>
          <a:p>
            <a:pPr marL="0" indent="0">
              <a:buNone/>
            </a:pPr>
            <a:r>
              <a:rPr lang="en-IN" dirty="0"/>
              <a:t>1) Transaction Ti issue a Read(A) operation</a:t>
            </a:r>
          </a:p>
          <a:p>
            <a:pPr marL="0" indent="0">
              <a:buNone/>
            </a:pPr>
            <a:r>
              <a:rPr lang="en-IN" dirty="0"/>
              <a:t>    A) if WTS(A) &gt; TS(Ti), then Rollback Ti</a:t>
            </a:r>
          </a:p>
          <a:p>
            <a:pPr marL="0" indent="0">
              <a:buNone/>
            </a:pPr>
            <a:r>
              <a:rPr lang="en-IN" dirty="0"/>
              <a:t>    B) Otherwise execute R(A) operation,</a:t>
            </a:r>
          </a:p>
          <a:p>
            <a:pPr marL="0" indent="0">
              <a:buNone/>
            </a:pPr>
            <a:r>
              <a:rPr lang="en-IN" dirty="0"/>
              <a:t>         set RTS(A)=Max{RTS(A),TS(Ti)}</a:t>
            </a:r>
          </a:p>
          <a:p>
            <a:pPr marL="0" indent="0">
              <a:buNone/>
            </a:pPr>
            <a:r>
              <a:rPr lang="en-IN" dirty="0"/>
              <a:t>2) Transaction Ti issue a Write(A) operation</a:t>
            </a:r>
          </a:p>
          <a:p>
            <a:pPr marL="0" indent="0">
              <a:buNone/>
            </a:pPr>
            <a:r>
              <a:rPr lang="en-IN" dirty="0"/>
              <a:t>    A) if RTS(A) &gt; TS(Ti), then Rollback Ti</a:t>
            </a:r>
          </a:p>
          <a:p>
            <a:pPr marL="0" indent="0">
              <a:buNone/>
            </a:pPr>
            <a:r>
              <a:rPr lang="en-IN" dirty="0"/>
              <a:t>    B) if WTS(A) &gt; TS(Ti), then Rollback Ti</a:t>
            </a:r>
          </a:p>
          <a:p>
            <a:pPr marL="0" indent="0">
              <a:buNone/>
            </a:pPr>
            <a:r>
              <a:rPr lang="en-IN" dirty="0"/>
              <a:t>    C) Otherwise execute write(A) operation,</a:t>
            </a:r>
          </a:p>
          <a:p>
            <a:pPr marL="0" indent="0">
              <a:buNone/>
            </a:pPr>
            <a:r>
              <a:rPr lang="en-IN" dirty="0"/>
              <a:t>         set WTS(A)=TS(Ti)</a:t>
            </a:r>
          </a:p>
          <a:p>
            <a:endParaRPr lang="en-IN" dirty="0"/>
          </a:p>
        </p:txBody>
      </p:sp>
    </p:spTree>
    <p:extLst>
      <p:ext uri="{BB962C8B-B14F-4D97-AF65-F5344CB8AC3E}">
        <p14:creationId xmlns:p14="http://schemas.microsoft.com/office/powerpoint/2010/main" val="2586905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2000" cy="6862682"/>
          </a:xfrm>
        </p:spPr>
      </p:pic>
    </p:spTree>
    <p:extLst>
      <p:ext uri="{BB962C8B-B14F-4D97-AF65-F5344CB8AC3E}">
        <p14:creationId xmlns:p14="http://schemas.microsoft.com/office/powerpoint/2010/main" val="3063593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33621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ln>
            <a:solidFill>
              <a:schemeClr val="accent1"/>
            </a:solidFill>
          </a:ln>
        </p:spPr>
      </p:pic>
    </p:spTree>
    <p:extLst>
      <p:ext uri="{BB962C8B-B14F-4D97-AF65-F5344CB8AC3E}">
        <p14:creationId xmlns:p14="http://schemas.microsoft.com/office/powerpoint/2010/main" val="2629908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04F8F-93E4-4DA8-9AD8-99D814C2DC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0" y="-4682"/>
            <a:ext cx="12191999" cy="6862682"/>
          </a:xfrm>
        </p:spPr>
      </p:pic>
      <p:pic>
        <p:nvPicPr>
          <p:cNvPr id="3" name="Picture 2">
            <a:extLst>
              <a:ext uri="{FF2B5EF4-FFF2-40B4-BE49-F238E27FC236}">
                <a16:creationId xmlns:a16="http://schemas.microsoft.com/office/drawing/2014/main" id="{F0158B16-0930-47D6-A000-328E302A4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22" y="1955849"/>
            <a:ext cx="7829550" cy="1314450"/>
          </a:xfrm>
          <a:prstGeom prst="rect">
            <a:avLst/>
          </a:prstGeom>
        </p:spPr>
      </p:pic>
      <p:pic>
        <p:nvPicPr>
          <p:cNvPr id="6" name="Picture 5">
            <a:extLst>
              <a:ext uri="{FF2B5EF4-FFF2-40B4-BE49-F238E27FC236}">
                <a16:creationId xmlns:a16="http://schemas.microsoft.com/office/drawing/2014/main" id="{196176CC-AE17-4E12-821A-0DD9B5568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222" y="3821137"/>
            <a:ext cx="5921766" cy="2601988"/>
          </a:xfrm>
          <a:prstGeom prst="rect">
            <a:avLst/>
          </a:prstGeom>
        </p:spPr>
      </p:pic>
    </p:spTree>
    <p:extLst>
      <p:ext uri="{BB962C8B-B14F-4D97-AF65-F5344CB8AC3E}">
        <p14:creationId xmlns:p14="http://schemas.microsoft.com/office/powerpoint/2010/main" val="453357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11704541F8E84EA84A9F606BB73739" ma:contentTypeVersion="11" ma:contentTypeDescription="Create a new document." ma:contentTypeScope="" ma:versionID="bc46ca5c7d87126849f0839327196045">
  <xsd:schema xmlns:xsd="http://www.w3.org/2001/XMLSchema" xmlns:xs="http://www.w3.org/2001/XMLSchema" xmlns:p="http://schemas.microsoft.com/office/2006/metadata/properties" xmlns:ns2="b43622cf-2622-4c40-824d-3a39e9c48ce7" xmlns:ns3="8661960c-d706-4c4a-94e1-f95b0952df97" targetNamespace="http://schemas.microsoft.com/office/2006/metadata/properties" ma:root="true" ma:fieldsID="6753711718c188ece4387a212e156d32" ns2:_="" ns3:_="">
    <xsd:import namespace="b43622cf-2622-4c40-824d-3a39e9c48ce7"/>
    <xsd:import namespace="8661960c-d706-4c4a-94e1-f95b0952df9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3622cf-2622-4c40-824d-3a39e9c48c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661960c-d706-4c4a-94e1-f95b0952df9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CDB3E8-E0B4-479D-B125-F22D3660CC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3622cf-2622-4c40-824d-3a39e9c48ce7"/>
    <ds:schemaRef ds:uri="8661960c-d706-4c4a-94e1-f95b0952df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1E8B8B-D95E-4E82-82CD-1EE8634B1290}">
  <ds:schemaRefs>
    <ds:schemaRef ds:uri="http://schemas.microsoft.com/sharepoint/v3/contenttype/forms"/>
  </ds:schemaRefs>
</ds:datastoreItem>
</file>

<file path=customXml/itemProps3.xml><?xml version="1.0" encoding="utf-8"?>
<ds:datastoreItem xmlns:ds="http://schemas.openxmlformats.org/officeDocument/2006/customXml" ds:itemID="{F0DCE0D4-13E7-4316-97C9-2CB6D0A4591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579</TotalTime>
  <Words>2602</Words>
  <Application>Microsoft Office PowerPoint</Application>
  <PresentationFormat>Widescreen</PresentationFormat>
  <Paragraphs>387</Paragraphs>
  <Slides>81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Calibri Light</vt:lpstr>
      <vt:lpstr>Times New Roman</vt:lpstr>
      <vt:lpstr>Wingdings</vt:lpstr>
      <vt:lpstr>Office Theme</vt:lpstr>
      <vt:lpstr>Transaction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Schedules in DBMS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Deadlock &amp; Specialize Locking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Two-phase Commit protocol </vt:lpstr>
      <vt:lpstr> Two-phase Commit protocol </vt:lpstr>
      <vt:lpstr> Two-phase Commit protocol </vt:lpstr>
      <vt:lpstr> Log based recovery (deferred database modification) </vt:lpstr>
      <vt:lpstr> Log based recovery (deferred database modification) </vt:lpstr>
      <vt:lpstr> Log based recovery (deferred database modification) </vt:lpstr>
      <vt:lpstr> Log based recovery (Immediate database modification) </vt:lpstr>
      <vt:lpstr> Log based recovery (Immediate database modification) </vt:lpstr>
      <vt:lpstr> Log based recovery (Immediate database modification) </vt:lpstr>
      <vt:lpstr>Timestamp ordering protocol</vt:lpstr>
      <vt:lpstr>Rules for timestamp ordering protocol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Transaction</dc:title>
  <dc:creator>janardan bharvad</dc:creator>
  <cp:lastModifiedBy>19DCE056 YASH KAVAIYA</cp:lastModifiedBy>
  <cp:revision>28</cp:revision>
  <dcterms:created xsi:type="dcterms:W3CDTF">2021-01-17T12:21:59Z</dcterms:created>
  <dcterms:modified xsi:type="dcterms:W3CDTF">2021-03-30T10:40:45Z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0x010100B111704541F8E84EA84A9F606BB73739</vt:lpwstr>
  </property>
</Properties>
</file>